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1" r:id="rId5"/>
  </p:sldMasterIdLst>
  <p:notesMasterIdLst>
    <p:notesMasterId r:id="rId9"/>
  </p:notesMasterIdLst>
  <p:handoutMasterIdLst>
    <p:handoutMasterId r:id="rId10"/>
  </p:handoutMasterIdLst>
  <p:sldIdLst>
    <p:sldId id="262" r:id="rId6"/>
    <p:sldId id="263" r:id="rId7"/>
    <p:sldId id="264" r:id="rId8"/>
  </p:sldIdLst>
  <p:sldSz cx="7772400" cy="10058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913FBB-449E-EB83-3299-74D2CCFB2032}" name="Esmeralda Medrano" initials="EM" userId="S::emedrano@texasagriculture.gov::fbfe9499-e8c0-44c6-b38a-8eea8ee5fe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B25"/>
    <a:srgbClr val="399EC2"/>
    <a:srgbClr val="F6F6F6"/>
    <a:srgbClr val="F7941D"/>
    <a:srgbClr val="00AEEF"/>
    <a:srgbClr val="ABD037"/>
    <a:srgbClr val="EB8E2F"/>
    <a:srgbClr val="DE472C"/>
    <a:srgbClr val="A3C93B"/>
    <a:srgbClr val="7625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22"/>
    <p:restoredTop sz="94665"/>
  </p:normalViewPr>
  <p:slideViewPr>
    <p:cSldViewPr snapToGrid="0" snapToObjects="1">
      <p:cViewPr varScale="1">
        <p:scale>
          <a:sx n="51" d="100"/>
          <a:sy n="51" d="100"/>
        </p:scale>
        <p:origin x="1997" y="72"/>
      </p:cViewPr>
      <p:guideLst>
        <p:guide orient="horz" pos="3168"/>
        <p:guide pos="2448"/>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56DE1-0B4F-C64B-9182-C3A4ACEFB6CC}" type="datetimeFigureOut">
              <a:rPr lang="en-US" smtClean="0">
                <a:latin typeface="Arial" panose="020B0604020202020204" pitchFamily="34" charset="0"/>
              </a:rPr>
              <a:t>11/27/2023</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7ACAD383-78CD-4F1A-BDC4-4DDC8BADC58D}" type="datetimeFigureOut">
              <a:rPr lang="en-US" smtClean="0"/>
              <a:pPr/>
              <a:t>11/27/2023</a:t>
            </a:fld>
            <a:endParaRPr lang="en-US" dirty="0"/>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6DD8A8-16D1-45AE-9AA9-002AD93C8B37}" type="slidenum">
              <a:rPr lang="en-US" smtClean="0"/>
              <a:pPr/>
              <a:t>‹#›</a:t>
            </a:fld>
            <a:endParaRPr lang="en-US" dirty="0"/>
          </a:p>
        </p:txBody>
      </p:sp>
    </p:spTree>
    <p:extLst>
      <p:ext uri="{BB962C8B-B14F-4D97-AF65-F5344CB8AC3E}">
        <p14:creationId xmlns:p14="http://schemas.microsoft.com/office/powerpoint/2010/main" val="583104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70381B6-5341-42A6-95EF-ECDF49464499}"/>
              </a:ext>
            </a:extLst>
          </p:cNvPr>
          <p:cNvSpPr>
            <a:spLocks noGrp="1"/>
          </p:cNvSpPr>
          <p:nvPr>
            <p:ph type="dt" sz="half" idx="10"/>
          </p:nvPr>
        </p:nvSpPr>
        <p:spPr/>
        <p:txBody>
          <a:bodyPr/>
          <a:lstStyle/>
          <a:p>
            <a:r>
              <a:rPr lang="en-US"/>
              <a:t>Updated </a:t>
            </a:r>
            <a:fld id="{3DF5BC9E-63CF-4716-B2B2-ECCC3D832E5C}" type="datetime1">
              <a:rPr lang="en-US" smtClean="0"/>
              <a:t>11/27/2023</a:t>
            </a:fld>
            <a:endParaRPr lang="en-US"/>
          </a:p>
          <a:p>
            <a:r>
              <a:rPr lang="en-US"/>
              <a:t>www.SquareMeals.org</a:t>
            </a:r>
            <a:endParaRPr lang="en-US" dirty="0"/>
          </a:p>
        </p:txBody>
      </p:sp>
      <p:sp>
        <p:nvSpPr>
          <p:cNvPr id="4" name="Text Placeholder 23">
            <a:extLst>
              <a:ext uri="{FF2B5EF4-FFF2-40B4-BE49-F238E27FC236}">
                <a16:creationId xmlns:a16="http://schemas.microsoft.com/office/drawing/2014/main" id="{241865B6-A2D7-415C-A5FF-C55637850080}"/>
              </a:ext>
            </a:extLst>
          </p:cNvPr>
          <p:cNvSpPr>
            <a:spLocks noGrp="1"/>
          </p:cNvSpPr>
          <p:nvPr>
            <p:ph type="body" sz="quarter" idx="20" hasCustomPrompt="1"/>
          </p:nvPr>
        </p:nvSpPr>
        <p:spPr>
          <a:xfrm>
            <a:off x="396351" y="661330"/>
            <a:ext cx="6443360" cy="454442"/>
          </a:xfrm>
          <a:prstGeom prst="rect">
            <a:avLst/>
          </a:prstGeom>
        </p:spPr>
        <p:txBody>
          <a:bodyPr/>
          <a:lstStyle>
            <a:lvl1pPr marL="0" indent="0">
              <a:lnSpc>
                <a:spcPct val="80000"/>
              </a:lnSpc>
              <a:buNone/>
              <a:defRPr sz="3900" b="0" i="0">
                <a:solidFill>
                  <a:srgbClr val="A3C93B"/>
                </a:solidFill>
                <a:latin typeface="Rockwell" panose="02060603020205020403" pitchFamily="18" charset="77"/>
              </a:defRPr>
            </a:lvl1pPr>
            <a:lvl2pPr marL="388620" indent="0">
              <a:buNone/>
              <a:defRPr/>
            </a:lvl2pPr>
          </a:lstStyle>
          <a:p>
            <a:pPr lvl="0"/>
            <a:r>
              <a:rPr lang="en-US" dirty="0"/>
              <a:t>TITLE </a:t>
            </a:r>
          </a:p>
        </p:txBody>
      </p:sp>
      <p:sp>
        <p:nvSpPr>
          <p:cNvPr id="5" name="Text Placeholder 43">
            <a:extLst>
              <a:ext uri="{FF2B5EF4-FFF2-40B4-BE49-F238E27FC236}">
                <a16:creationId xmlns:a16="http://schemas.microsoft.com/office/drawing/2014/main" id="{6266B70F-1F5E-4414-BC84-8E72200F737D}"/>
              </a:ext>
            </a:extLst>
          </p:cNvPr>
          <p:cNvSpPr>
            <a:spLocks noGrp="1"/>
          </p:cNvSpPr>
          <p:nvPr>
            <p:ph type="body" sz="quarter" idx="33" hasCustomPrompt="1"/>
          </p:nvPr>
        </p:nvSpPr>
        <p:spPr>
          <a:xfrm>
            <a:off x="396352" y="1144155"/>
            <a:ext cx="6443360" cy="867792"/>
          </a:xfrm>
          <a:prstGeom prst="rect">
            <a:avLst/>
          </a:prstGeom>
        </p:spPr>
        <p:txBody>
          <a:bodyPr/>
          <a:lstStyle>
            <a:lvl1pPr marL="0" indent="0">
              <a:lnSpc>
                <a:spcPct val="75000"/>
              </a:lnSpc>
              <a:buNone/>
              <a:defRPr sz="39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6" name="Text Placeholder 15">
            <a:extLst>
              <a:ext uri="{FF2B5EF4-FFF2-40B4-BE49-F238E27FC236}">
                <a16:creationId xmlns:a16="http://schemas.microsoft.com/office/drawing/2014/main" id="{D073190C-D61A-470C-AF33-8ACE2B6E6AE9}"/>
              </a:ext>
            </a:extLst>
          </p:cNvPr>
          <p:cNvSpPr>
            <a:spLocks noGrp="1"/>
          </p:cNvSpPr>
          <p:nvPr>
            <p:ph type="body" sz="quarter" idx="34" hasCustomPrompt="1"/>
          </p:nvPr>
        </p:nvSpPr>
        <p:spPr>
          <a:xfrm>
            <a:off x="777902" y="2173962"/>
            <a:ext cx="6061810" cy="2762882"/>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a:pPr>
            <a:r>
              <a:rPr lang="en-US" sz="1200" dirty="0">
                <a:solidFill>
                  <a:schemeClr val="accent6">
                    <a:lumMod val="10000"/>
                  </a:schemeClr>
                </a:solidFill>
              </a:rPr>
              <a:t>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a:t>
            </a:r>
          </a:p>
          <a:p>
            <a:pPr marL="0" marR="0" lvl="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a:pPr>
            <a:endParaRPr lang="en-US" sz="1200" dirty="0">
              <a:solidFill>
                <a:schemeClr val="accent6">
                  <a:lumMod val="10000"/>
                </a:schemeClr>
              </a:solidFill>
            </a:endParaRPr>
          </a:p>
          <a:p>
            <a:pPr marL="0" marR="0" lvl="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a:pPr>
            <a:endParaRPr lang="en-US" sz="1200" dirty="0">
              <a:solidFill>
                <a:schemeClr val="accent6">
                  <a:lumMod val="10000"/>
                </a:schemeClr>
              </a:solidFill>
            </a:endParaRPr>
          </a:p>
          <a:p>
            <a:pPr lvl="0"/>
            <a:r>
              <a:rPr lang="en-US" sz="1200" dirty="0">
                <a:latin typeface="Arial" panose="020B0604020202020204" pitchFamily="34" charset="0"/>
                <a:cs typeface="Arial" panose="020B0604020202020204" pitchFamily="34" charset="0"/>
              </a:rPr>
              <a:t> </a:t>
            </a:r>
            <a:endParaRPr lang="en-US" dirty="0"/>
          </a:p>
        </p:txBody>
      </p:sp>
      <p:sp>
        <p:nvSpPr>
          <p:cNvPr id="7" name="Text Placeholder 15">
            <a:extLst>
              <a:ext uri="{FF2B5EF4-FFF2-40B4-BE49-F238E27FC236}">
                <a16:creationId xmlns:a16="http://schemas.microsoft.com/office/drawing/2014/main" id="{10388070-3333-4B04-AE2D-32B8A2771028}"/>
              </a:ext>
            </a:extLst>
          </p:cNvPr>
          <p:cNvSpPr>
            <a:spLocks noGrp="1"/>
          </p:cNvSpPr>
          <p:nvPr>
            <p:ph type="body" sz="quarter" idx="36" hasCustomPrompt="1"/>
          </p:nvPr>
        </p:nvSpPr>
        <p:spPr>
          <a:xfrm>
            <a:off x="777902" y="5309107"/>
            <a:ext cx="6061810" cy="1423451"/>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a:pPr>
            <a:r>
              <a:rPr lang="en-US" sz="1200" dirty="0">
                <a:solidFill>
                  <a:schemeClr val="accent6">
                    <a:lumMod val="10000"/>
                  </a:schemeClr>
                </a:solidFill>
              </a:rPr>
              <a:t>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a:t>
            </a:r>
          </a:p>
          <a:p>
            <a:pPr marL="0" marR="0" lvl="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a:pPr>
            <a:endParaRPr lang="en-US" sz="1200" dirty="0">
              <a:solidFill>
                <a:schemeClr val="accent6">
                  <a:lumMod val="10000"/>
                </a:schemeClr>
              </a:solidFill>
            </a:endParaRPr>
          </a:p>
          <a:p>
            <a:pPr marL="0" marR="0" lvl="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a:pPr>
            <a:endParaRPr lang="en-US" sz="1200" dirty="0">
              <a:solidFill>
                <a:schemeClr val="accent6">
                  <a:lumMod val="10000"/>
                </a:schemeClr>
              </a:solidFill>
            </a:endParaRPr>
          </a:p>
          <a:p>
            <a:pPr lvl="0"/>
            <a:r>
              <a:rPr lang="en-US" sz="1200" dirty="0">
                <a:latin typeface="Arial" panose="020B0604020202020204" pitchFamily="34" charset="0"/>
                <a:cs typeface="Arial" panose="020B0604020202020204" pitchFamily="34" charset="0"/>
              </a:rPr>
              <a:t> </a:t>
            </a:r>
            <a:endParaRPr lang="en-US" dirty="0"/>
          </a:p>
        </p:txBody>
      </p:sp>
      <p:sp>
        <p:nvSpPr>
          <p:cNvPr id="8" name="Text Placeholder 25">
            <a:extLst>
              <a:ext uri="{FF2B5EF4-FFF2-40B4-BE49-F238E27FC236}">
                <a16:creationId xmlns:a16="http://schemas.microsoft.com/office/drawing/2014/main" id="{6762141C-3036-499F-8060-3943F406F25A}"/>
              </a:ext>
            </a:extLst>
          </p:cNvPr>
          <p:cNvSpPr>
            <a:spLocks noGrp="1"/>
          </p:cNvSpPr>
          <p:nvPr>
            <p:ph type="body" sz="quarter" idx="27" hasCustomPrompt="1"/>
          </p:nvPr>
        </p:nvSpPr>
        <p:spPr>
          <a:xfrm>
            <a:off x="777902" y="4958622"/>
            <a:ext cx="4443412" cy="409609"/>
          </a:xfrm>
          <a:prstGeom prst="rect">
            <a:avLst/>
          </a:prstGeom>
        </p:spPr>
        <p:txBody>
          <a:bodyPr/>
          <a:lstStyle>
            <a:lvl1pPr marL="0" indent="0">
              <a:lnSpc>
                <a:spcPct val="100000"/>
              </a:lnSpc>
              <a:buNone/>
              <a:defRPr sz="1600" b="1" i="0">
                <a:solidFill>
                  <a:srgbClr val="EF4B25"/>
                </a:solidFill>
                <a:latin typeface="Rockwell" panose="02060603020205020403" pitchFamily="18" charset="77"/>
              </a:defRPr>
            </a:lvl1pPr>
          </a:lstStyle>
          <a:p>
            <a:pPr lvl="0"/>
            <a:r>
              <a:rPr lang="en-US" dirty="0"/>
              <a:t>HEADER GOES HERE</a:t>
            </a:r>
          </a:p>
        </p:txBody>
      </p:sp>
      <p:sp>
        <p:nvSpPr>
          <p:cNvPr id="9" name="Text Placeholder 15">
            <a:extLst>
              <a:ext uri="{FF2B5EF4-FFF2-40B4-BE49-F238E27FC236}">
                <a16:creationId xmlns:a16="http://schemas.microsoft.com/office/drawing/2014/main" id="{DB310E3E-59EF-4D94-BA8E-FC83EFE0C027}"/>
              </a:ext>
            </a:extLst>
          </p:cNvPr>
          <p:cNvSpPr>
            <a:spLocks noGrp="1"/>
          </p:cNvSpPr>
          <p:nvPr>
            <p:ph type="body" sz="quarter" idx="37" hasCustomPrompt="1"/>
          </p:nvPr>
        </p:nvSpPr>
        <p:spPr>
          <a:xfrm>
            <a:off x="777902" y="7244553"/>
            <a:ext cx="2432600" cy="107519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a:pPr>
            <a:r>
              <a:rPr lang="en-US" sz="1200" dirty="0">
                <a:solidFill>
                  <a:schemeClr val="accent6">
                    <a:lumMod val="10000"/>
                  </a:schemeClr>
                </a:solidFill>
              </a:rPr>
              <a:t>Copy and bullets copy and bullets copy and bullets copy and bullets copy and bullets copy and bullets copy and bullets copy and bullets copy and bullets copy and bullets copy and bullets copy and</a:t>
            </a:r>
            <a:endParaRPr lang="en-US" dirty="0"/>
          </a:p>
        </p:txBody>
      </p:sp>
      <p:sp>
        <p:nvSpPr>
          <p:cNvPr id="10" name="Text Placeholder 25">
            <a:extLst>
              <a:ext uri="{FF2B5EF4-FFF2-40B4-BE49-F238E27FC236}">
                <a16:creationId xmlns:a16="http://schemas.microsoft.com/office/drawing/2014/main" id="{4C53CC39-52DC-4972-BC0E-B4428BA65B49}"/>
              </a:ext>
            </a:extLst>
          </p:cNvPr>
          <p:cNvSpPr>
            <a:spLocks noGrp="1"/>
          </p:cNvSpPr>
          <p:nvPr>
            <p:ph type="body" sz="quarter" idx="38" hasCustomPrompt="1"/>
          </p:nvPr>
        </p:nvSpPr>
        <p:spPr>
          <a:xfrm>
            <a:off x="777902" y="6894067"/>
            <a:ext cx="2432599" cy="409609"/>
          </a:xfrm>
          <a:prstGeom prst="rect">
            <a:avLst/>
          </a:prstGeom>
        </p:spPr>
        <p:txBody>
          <a:bodyPr/>
          <a:lstStyle>
            <a:lvl1pPr marL="0" indent="0">
              <a:lnSpc>
                <a:spcPct val="100000"/>
              </a:lnSpc>
              <a:buNone/>
              <a:defRPr sz="1600" b="1" i="0">
                <a:solidFill>
                  <a:srgbClr val="EF4B25"/>
                </a:solidFill>
                <a:latin typeface="Rockwell" panose="02060603020205020403" pitchFamily="18" charset="77"/>
              </a:defRPr>
            </a:lvl1pPr>
          </a:lstStyle>
          <a:p>
            <a:pPr lvl="0"/>
            <a:r>
              <a:rPr lang="en-US" dirty="0"/>
              <a:t>HEADER GOES HERE</a:t>
            </a:r>
          </a:p>
        </p:txBody>
      </p:sp>
      <p:sp>
        <p:nvSpPr>
          <p:cNvPr id="11" name="Text Placeholder 15">
            <a:extLst>
              <a:ext uri="{FF2B5EF4-FFF2-40B4-BE49-F238E27FC236}">
                <a16:creationId xmlns:a16="http://schemas.microsoft.com/office/drawing/2014/main" id="{952E0402-B3C2-426C-8C3E-F911531EFE66}"/>
              </a:ext>
            </a:extLst>
          </p:cNvPr>
          <p:cNvSpPr>
            <a:spLocks noGrp="1"/>
          </p:cNvSpPr>
          <p:nvPr>
            <p:ph type="body" sz="quarter" idx="39" hasCustomPrompt="1"/>
          </p:nvPr>
        </p:nvSpPr>
        <p:spPr>
          <a:xfrm>
            <a:off x="4407112" y="7244553"/>
            <a:ext cx="2432600" cy="1075198"/>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a:pPr>
            <a:r>
              <a:rPr lang="en-US" sz="1200" dirty="0">
                <a:solidFill>
                  <a:schemeClr val="accent6">
                    <a:lumMod val="10000"/>
                  </a:schemeClr>
                </a:solidFill>
              </a:rPr>
              <a:t>Copy and bullets copy and bullets copy and bullets copy and bullets copy and bullets copy and bullets copy and bullets copy and bullets copy and bullets copy and bullets copy and bullets copy and</a:t>
            </a:r>
            <a:endParaRPr lang="en-US" dirty="0"/>
          </a:p>
        </p:txBody>
      </p:sp>
      <p:sp>
        <p:nvSpPr>
          <p:cNvPr id="12" name="Text Placeholder 25">
            <a:extLst>
              <a:ext uri="{FF2B5EF4-FFF2-40B4-BE49-F238E27FC236}">
                <a16:creationId xmlns:a16="http://schemas.microsoft.com/office/drawing/2014/main" id="{ECEAA6B3-169A-4CDE-A253-A682498D250C}"/>
              </a:ext>
            </a:extLst>
          </p:cNvPr>
          <p:cNvSpPr>
            <a:spLocks noGrp="1"/>
          </p:cNvSpPr>
          <p:nvPr>
            <p:ph type="body" sz="quarter" idx="40" hasCustomPrompt="1"/>
          </p:nvPr>
        </p:nvSpPr>
        <p:spPr>
          <a:xfrm>
            <a:off x="4407112" y="6894067"/>
            <a:ext cx="2432599" cy="409609"/>
          </a:xfrm>
          <a:prstGeom prst="rect">
            <a:avLst/>
          </a:prstGeom>
        </p:spPr>
        <p:txBody>
          <a:bodyPr/>
          <a:lstStyle>
            <a:lvl1pPr marL="0" indent="0">
              <a:lnSpc>
                <a:spcPct val="100000"/>
              </a:lnSpc>
              <a:buNone/>
              <a:defRPr sz="1600" b="1" i="0">
                <a:solidFill>
                  <a:srgbClr val="EF4B25"/>
                </a:solidFill>
                <a:latin typeface="Rockwell" panose="02060603020205020403" pitchFamily="18" charset="77"/>
              </a:defRPr>
            </a:lvl1pPr>
          </a:lstStyle>
          <a:p>
            <a:pPr lvl="0"/>
            <a:r>
              <a:rPr lang="en-US" dirty="0"/>
              <a:t>HEADER GOES HERE</a:t>
            </a:r>
          </a:p>
        </p:txBody>
      </p:sp>
    </p:spTree>
    <p:extLst>
      <p:ext uri="{BB962C8B-B14F-4D97-AF65-F5344CB8AC3E}">
        <p14:creationId xmlns:p14="http://schemas.microsoft.com/office/powerpoint/2010/main" val="337721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F438079-2095-4B95-B6AE-5675D36E73A3}"/>
              </a:ext>
            </a:extLst>
          </p:cNvPr>
          <p:cNvSpPr>
            <a:spLocks noGrp="1"/>
          </p:cNvSpPr>
          <p:nvPr>
            <p:ph type="dt" sz="half" idx="10"/>
          </p:nvPr>
        </p:nvSpPr>
        <p:spPr/>
        <p:txBody>
          <a:bodyPr/>
          <a:lstStyle/>
          <a:p>
            <a:r>
              <a:rPr lang="en-US"/>
              <a:t>Updated </a:t>
            </a:r>
            <a:fld id="{CD6A94EA-3A1F-46B6-AE26-CDE957C25CFC}" type="datetime1">
              <a:rPr lang="en-US" smtClean="0"/>
              <a:t>11/27/2023</a:t>
            </a:fld>
            <a:endParaRPr lang="en-US"/>
          </a:p>
          <a:p>
            <a:r>
              <a:rPr lang="en-US"/>
              <a:t>www.SquareMeals.org</a:t>
            </a:r>
            <a:endParaRPr lang="en-US" dirty="0"/>
          </a:p>
        </p:txBody>
      </p:sp>
      <p:sp>
        <p:nvSpPr>
          <p:cNvPr id="4" name="Picture Placeholder 3">
            <a:extLst>
              <a:ext uri="{FF2B5EF4-FFF2-40B4-BE49-F238E27FC236}">
                <a16:creationId xmlns:a16="http://schemas.microsoft.com/office/drawing/2014/main" id="{BA8EF6C9-8E8D-43B4-A788-3E43E4339483}"/>
              </a:ext>
            </a:extLst>
          </p:cNvPr>
          <p:cNvSpPr>
            <a:spLocks noGrp="1"/>
          </p:cNvSpPr>
          <p:nvPr>
            <p:ph type="pic" sz="quarter" idx="4294967295"/>
          </p:nvPr>
        </p:nvSpPr>
        <p:spPr>
          <a:xfrm>
            <a:off x="5535894" y="2776072"/>
            <a:ext cx="2239339" cy="5668707"/>
          </a:xfrm>
          <a:prstGeom prst="rect">
            <a:avLst/>
          </a:prstGeom>
        </p:spPr>
        <p:txBody>
          <a:bodyPr/>
          <a:lstStyle>
            <a:lvl1pPr>
              <a:defRPr>
                <a:latin typeface="Arial" panose="020B0604020202020204" pitchFamily="34" charset="0"/>
              </a:defRPr>
            </a:lvl1pPr>
          </a:lstStyle>
          <a:p>
            <a:r>
              <a:rPr lang="en-US" dirty="0"/>
              <a:t>Click icon to add picture</a:t>
            </a:r>
          </a:p>
        </p:txBody>
      </p:sp>
      <p:sp>
        <p:nvSpPr>
          <p:cNvPr id="5" name="Text Placeholder 23">
            <a:extLst>
              <a:ext uri="{FF2B5EF4-FFF2-40B4-BE49-F238E27FC236}">
                <a16:creationId xmlns:a16="http://schemas.microsoft.com/office/drawing/2014/main" id="{A1DE18E1-D413-4B9F-909F-847D640C57E6}"/>
              </a:ext>
            </a:extLst>
          </p:cNvPr>
          <p:cNvSpPr>
            <a:spLocks noGrp="1"/>
          </p:cNvSpPr>
          <p:nvPr>
            <p:ph type="body" sz="quarter" idx="20" hasCustomPrompt="1"/>
          </p:nvPr>
        </p:nvSpPr>
        <p:spPr>
          <a:xfrm>
            <a:off x="813830" y="320615"/>
            <a:ext cx="6555815" cy="392292"/>
          </a:xfrm>
          <a:prstGeom prst="rect">
            <a:avLst/>
          </a:prstGeom>
        </p:spPr>
        <p:txBody>
          <a:bodyPr/>
          <a:lstStyle>
            <a:lvl1pPr marL="0" indent="0">
              <a:lnSpc>
                <a:spcPct val="80000"/>
              </a:lnSpc>
              <a:buNone/>
              <a:defRPr sz="3900" b="0" i="0">
                <a:solidFill>
                  <a:schemeClr val="bg1"/>
                </a:solidFill>
                <a:latin typeface="Rockwell" panose="02060603020205020403" pitchFamily="18" charset="77"/>
              </a:defRPr>
            </a:lvl1pPr>
            <a:lvl2pPr marL="388620" indent="0">
              <a:buNone/>
              <a:defRPr/>
            </a:lvl2pPr>
          </a:lstStyle>
          <a:p>
            <a:pPr lvl="0"/>
            <a:r>
              <a:rPr lang="en-US" dirty="0"/>
              <a:t>TITLE </a:t>
            </a:r>
          </a:p>
        </p:txBody>
      </p:sp>
      <p:sp>
        <p:nvSpPr>
          <p:cNvPr id="6" name="Text Placeholder 43">
            <a:extLst>
              <a:ext uri="{FF2B5EF4-FFF2-40B4-BE49-F238E27FC236}">
                <a16:creationId xmlns:a16="http://schemas.microsoft.com/office/drawing/2014/main" id="{903FB29E-89EE-42BE-A36A-37E4D6DA8C0B}"/>
              </a:ext>
            </a:extLst>
          </p:cNvPr>
          <p:cNvSpPr>
            <a:spLocks noGrp="1"/>
          </p:cNvSpPr>
          <p:nvPr>
            <p:ph type="body" sz="quarter" idx="33" hasCustomPrompt="1"/>
          </p:nvPr>
        </p:nvSpPr>
        <p:spPr>
          <a:xfrm>
            <a:off x="813831" y="803440"/>
            <a:ext cx="6555815" cy="749111"/>
          </a:xfrm>
          <a:prstGeom prst="rect">
            <a:avLst/>
          </a:prstGeom>
        </p:spPr>
        <p:txBody>
          <a:bodyPr/>
          <a:lstStyle>
            <a:lvl1pPr marL="0" indent="0">
              <a:lnSpc>
                <a:spcPct val="75000"/>
              </a:lnSpc>
              <a:buNone/>
              <a:defRPr sz="3900" b="1" i="0">
                <a:solidFill>
                  <a:srgbClr val="00AEEF"/>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7" name="Text Placeholder 15">
            <a:extLst>
              <a:ext uri="{FF2B5EF4-FFF2-40B4-BE49-F238E27FC236}">
                <a16:creationId xmlns:a16="http://schemas.microsoft.com/office/drawing/2014/main" id="{2A2228B8-D1C2-4507-B936-768D59201694}"/>
              </a:ext>
            </a:extLst>
          </p:cNvPr>
          <p:cNvSpPr>
            <a:spLocks noGrp="1"/>
          </p:cNvSpPr>
          <p:nvPr>
            <p:ph type="body" sz="quarter" idx="34" hasCustomPrompt="1"/>
          </p:nvPr>
        </p:nvSpPr>
        <p:spPr>
          <a:xfrm>
            <a:off x="589236" y="3551190"/>
            <a:ext cx="4862089" cy="1314802"/>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a:pPr>
            <a:r>
              <a:rPr lang="en-US" sz="1200" dirty="0">
                <a:solidFill>
                  <a:schemeClr val="accent6">
                    <a:lumMod val="10000"/>
                  </a:schemeClr>
                </a:solidFill>
              </a:rPr>
              <a:t>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a:t>
            </a:r>
            <a:endParaRPr lang="en-US" dirty="0"/>
          </a:p>
        </p:txBody>
      </p:sp>
      <p:sp>
        <p:nvSpPr>
          <p:cNvPr id="8" name="Text Placeholder 25">
            <a:extLst>
              <a:ext uri="{FF2B5EF4-FFF2-40B4-BE49-F238E27FC236}">
                <a16:creationId xmlns:a16="http://schemas.microsoft.com/office/drawing/2014/main" id="{D74370B9-E25A-42BA-B5FC-27922A4956EE}"/>
              </a:ext>
            </a:extLst>
          </p:cNvPr>
          <p:cNvSpPr>
            <a:spLocks noGrp="1"/>
          </p:cNvSpPr>
          <p:nvPr>
            <p:ph type="body" sz="quarter" idx="40" hasCustomPrompt="1"/>
          </p:nvPr>
        </p:nvSpPr>
        <p:spPr>
          <a:xfrm>
            <a:off x="592330" y="3080714"/>
            <a:ext cx="4858995" cy="251224"/>
          </a:xfrm>
          <a:prstGeom prst="rect">
            <a:avLst/>
          </a:prstGeom>
        </p:spPr>
        <p:txBody>
          <a:bodyPr/>
          <a:lstStyle>
            <a:lvl1pPr marL="0" indent="0" algn="l">
              <a:lnSpc>
                <a:spcPct val="100000"/>
              </a:lnSpc>
              <a:buNone/>
              <a:defRPr sz="1200" b="1" i="0">
                <a:solidFill>
                  <a:srgbClr val="EF4B25"/>
                </a:solidFill>
                <a:latin typeface="Rockwell" panose="02060603020205020403" pitchFamily="18" charset="77"/>
              </a:defRPr>
            </a:lvl1pPr>
          </a:lstStyle>
          <a:p>
            <a:pPr lvl="0"/>
            <a:r>
              <a:rPr lang="en-US" dirty="0"/>
              <a:t>HEADER GOES HERE</a:t>
            </a:r>
          </a:p>
        </p:txBody>
      </p:sp>
      <p:sp>
        <p:nvSpPr>
          <p:cNvPr id="9" name="Text Placeholder 25">
            <a:extLst>
              <a:ext uri="{FF2B5EF4-FFF2-40B4-BE49-F238E27FC236}">
                <a16:creationId xmlns:a16="http://schemas.microsoft.com/office/drawing/2014/main" id="{FA3835C4-7B75-4907-93F2-1698AA656623}"/>
              </a:ext>
            </a:extLst>
          </p:cNvPr>
          <p:cNvSpPr>
            <a:spLocks noGrp="1"/>
          </p:cNvSpPr>
          <p:nvPr>
            <p:ph type="body" sz="quarter" idx="38" hasCustomPrompt="1"/>
          </p:nvPr>
        </p:nvSpPr>
        <p:spPr>
          <a:xfrm>
            <a:off x="560349" y="1607525"/>
            <a:ext cx="2145857" cy="409609"/>
          </a:xfrm>
          <a:prstGeom prst="rect">
            <a:avLst/>
          </a:prstGeom>
        </p:spPr>
        <p:txBody>
          <a:bodyPr/>
          <a:lstStyle>
            <a:lvl1pPr marL="0" indent="0" algn="ctr">
              <a:lnSpc>
                <a:spcPct val="100000"/>
              </a:lnSpc>
              <a:buNone/>
              <a:defRPr sz="1200" b="1" i="0">
                <a:solidFill>
                  <a:srgbClr val="EF4B25"/>
                </a:solidFill>
                <a:latin typeface="Rockwell" panose="02060603020205020403" pitchFamily="18" charset="77"/>
              </a:defRPr>
            </a:lvl1pPr>
          </a:lstStyle>
          <a:p>
            <a:pPr lvl="0"/>
            <a:r>
              <a:rPr lang="en-US" dirty="0"/>
              <a:t>HEADER GOES HERE</a:t>
            </a:r>
          </a:p>
        </p:txBody>
      </p:sp>
      <p:sp>
        <p:nvSpPr>
          <p:cNvPr id="10" name="Text Placeholder 31">
            <a:extLst>
              <a:ext uri="{FF2B5EF4-FFF2-40B4-BE49-F238E27FC236}">
                <a16:creationId xmlns:a16="http://schemas.microsoft.com/office/drawing/2014/main" id="{B37E0B55-8CD1-47FE-AC78-014F17DBE374}"/>
              </a:ext>
            </a:extLst>
          </p:cNvPr>
          <p:cNvSpPr>
            <a:spLocks noGrp="1"/>
          </p:cNvSpPr>
          <p:nvPr>
            <p:ph type="body" sz="quarter" idx="41" hasCustomPrompt="1"/>
          </p:nvPr>
        </p:nvSpPr>
        <p:spPr>
          <a:xfrm>
            <a:off x="560349" y="1829828"/>
            <a:ext cx="2141538" cy="934052"/>
          </a:xfrm>
          <a:prstGeom prst="rect">
            <a:avLst/>
          </a:prstGeom>
        </p:spPr>
        <p:txBody>
          <a:bodyPr/>
          <a:lstStyle>
            <a:lvl1pPr marL="0" marR="0" indent="0" algn="ctr"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a:solidFill>
                  <a:schemeClr val="accent1"/>
                </a:solidFill>
                <a:latin typeface="Arial" panose="020B0604020202020204" pitchFamily="34" charset="0"/>
                <a:cs typeface="Arial" panose="020B0604020202020204" pitchFamily="34" charset="0"/>
              </a:defRPr>
            </a:lvl1pPr>
            <a:lvl2pPr marL="388620" indent="0" algn="ctr">
              <a:buNone/>
              <a:defRPr sz="1200">
                <a:latin typeface="Arial" panose="020B0604020202020204" pitchFamily="34" charset="0"/>
                <a:cs typeface="Arial" panose="020B0604020202020204" pitchFamily="34" charset="0"/>
              </a:defRPr>
            </a:lvl2pPr>
            <a:lvl3pPr marL="777240" indent="0" algn="ctr">
              <a:buNone/>
              <a:defRPr sz="1200">
                <a:latin typeface="Arial" panose="020B0604020202020204" pitchFamily="34" charset="0"/>
                <a:cs typeface="Arial" panose="020B0604020202020204" pitchFamily="34" charset="0"/>
              </a:defRPr>
            </a:lvl3pPr>
            <a:lvl4pPr marL="1165860" indent="0" algn="ctr">
              <a:buNone/>
              <a:defRPr sz="1200">
                <a:latin typeface="Arial" panose="020B0604020202020204" pitchFamily="34" charset="0"/>
                <a:cs typeface="Arial" panose="020B0604020202020204" pitchFamily="34" charset="0"/>
              </a:defRPr>
            </a:lvl4pPr>
            <a:lvl5pPr marL="1554480" indent="0" algn="ctr">
              <a:buNone/>
              <a:defRPr sz="1200">
                <a:latin typeface="Arial" panose="020B0604020202020204" pitchFamily="34" charset="0"/>
                <a:cs typeface="Arial" panose="020B0604020202020204" pitchFamily="34" charset="0"/>
              </a:defRPr>
            </a:lvl5pPr>
          </a:lstStyle>
          <a:p>
            <a:pPr marL="0" marR="0" lvl="0" indent="0" algn="ctr" defTabSz="777240" rtl="0" eaLnBrk="1" fontAlgn="auto" latinLnBrk="0" hangingPunct="1">
              <a:lnSpc>
                <a:spcPct val="90000"/>
              </a:lnSpc>
              <a:spcBef>
                <a:spcPts val="850"/>
              </a:spcBef>
              <a:spcAft>
                <a:spcPts val="0"/>
              </a:spcAft>
              <a:buClrTx/>
              <a:buSzTx/>
              <a:buFont typeface="Arial" panose="020B0604020202020204" pitchFamily="34" charset="0"/>
              <a:buNone/>
              <a:tabLst/>
              <a:defRPr/>
            </a:pPr>
            <a:r>
              <a:rPr lang="en-US" dirty="0"/>
              <a:t>Copy goes here copy goes here copy goes here copy goes here copy goes here copy goes here</a:t>
            </a:r>
          </a:p>
          <a:p>
            <a:pPr lvl="0"/>
            <a:endParaRPr lang="en-US" dirty="0"/>
          </a:p>
        </p:txBody>
      </p:sp>
      <p:sp>
        <p:nvSpPr>
          <p:cNvPr id="11" name="Text Placeholder 25">
            <a:extLst>
              <a:ext uri="{FF2B5EF4-FFF2-40B4-BE49-F238E27FC236}">
                <a16:creationId xmlns:a16="http://schemas.microsoft.com/office/drawing/2014/main" id="{F217E770-DA3A-4C34-9C75-3CE5D05EF052}"/>
              </a:ext>
            </a:extLst>
          </p:cNvPr>
          <p:cNvSpPr>
            <a:spLocks noGrp="1"/>
          </p:cNvSpPr>
          <p:nvPr>
            <p:ph type="body" sz="quarter" idx="42" hasCustomPrompt="1"/>
          </p:nvPr>
        </p:nvSpPr>
        <p:spPr>
          <a:xfrm>
            <a:off x="3053613" y="1613621"/>
            <a:ext cx="2145857" cy="409609"/>
          </a:xfrm>
          <a:prstGeom prst="rect">
            <a:avLst/>
          </a:prstGeom>
        </p:spPr>
        <p:txBody>
          <a:bodyPr/>
          <a:lstStyle>
            <a:lvl1pPr marL="0" indent="0" algn="ctr">
              <a:lnSpc>
                <a:spcPct val="100000"/>
              </a:lnSpc>
              <a:buNone/>
              <a:defRPr sz="1200" b="1" i="0">
                <a:solidFill>
                  <a:srgbClr val="EF4B25"/>
                </a:solidFill>
                <a:latin typeface="Rockwell" panose="02060603020205020403" pitchFamily="18" charset="77"/>
              </a:defRPr>
            </a:lvl1pPr>
          </a:lstStyle>
          <a:p>
            <a:pPr lvl="0"/>
            <a:r>
              <a:rPr lang="en-US" dirty="0"/>
              <a:t>HEADER GOES HERE</a:t>
            </a:r>
          </a:p>
        </p:txBody>
      </p:sp>
      <p:sp>
        <p:nvSpPr>
          <p:cNvPr id="12" name="Text Placeholder 31">
            <a:extLst>
              <a:ext uri="{FF2B5EF4-FFF2-40B4-BE49-F238E27FC236}">
                <a16:creationId xmlns:a16="http://schemas.microsoft.com/office/drawing/2014/main" id="{2FE18B2F-1DD2-4699-A4EC-73B4BF66A4E9}"/>
              </a:ext>
            </a:extLst>
          </p:cNvPr>
          <p:cNvSpPr>
            <a:spLocks noGrp="1"/>
          </p:cNvSpPr>
          <p:nvPr>
            <p:ph type="body" sz="quarter" idx="43" hasCustomPrompt="1"/>
          </p:nvPr>
        </p:nvSpPr>
        <p:spPr>
          <a:xfrm>
            <a:off x="3053613" y="1835924"/>
            <a:ext cx="2141538" cy="934052"/>
          </a:xfrm>
          <a:prstGeom prst="rect">
            <a:avLst/>
          </a:prstGeom>
        </p:spPr>
        <p:txBody>
          <a:bodyPr/>
          <a:lstStyle>
            <a:lvl1pPr marL="0" marR="0" indent="0" algn="ctr"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a:solidFill>
                  <a:schemeClr val="accent1"/>
                </a:solidFill>
                <a:latin typeface="Arial" panose="020B0604020202020204" pitchFamily="34" charset="0"/>
                <a:cs typeface="Arial" panose="020B0604020202020204" pitchFamily="34" charset="0"/>
              </a:defRPr>
            </a:lvl1pPr>
            <a:lvl2pPr marL="388620" indent="0" algn="ctr">
              <a:buNone/>
              <a:defRPr sz="1200">
                <a:latin typeface="Arial" panose="020B0604020202020204" pitchFamily="34" charset="0"/>
                <a:cs typeface="Arial" panose="020B0604020202020204" pitchFamily="34" charset="0"/>
              </a:defRPr>
            </a:lvl2pPr>
            <a:lvl3pPr marL="777240" indent="0" algn="ctr">
              <a:buNone/>
              <a:defRPr sz="1200">
                <a:latin typeface="Arial" panose="020B0604020202020204" pitchFamily="34" charset="0"/>
                <a:cs typeface="Arial" panose="020B0604020202020204" pitchFamily="34" charset="0"/>
              </a:defRPr>
            </a:lvl3pPr>
            <a:lvl4pPr marL="1165860" indent="0" algn="ctr">
              <a:buNone/>
              <a:defRPr sz="1200">
                <a:latin typeface="Arial" panose="020B0604020202020204" pitchFamily="34" charset="0"/>
                <a:cs typeface="Arial" panose="020B0604020202020204" pitchFamily="34" charset="0"/>
              </a:defRPr>
            </a:lvl4pPr>
            <a:lvl5pPr marL="1554480" indent="0" algn="ctr">
              <a:buNone/>
              <a:defRPr sz="1200">
                <a:latin typeface="Arial" panose="020B0604020202020204" pitchFamily="34" charset="0"/>
                <a:cs typeface="Arial" panose="020B0604020202020204" pitchFamily="34" charset="0"/>
              </a:defRPr>
            </a:lvl5pPr>
          </a:lstStyle>
          <a:p>
            <a:pPr marL="0" marR="0" lvl="0" indent="0" algn="ctr" defTabSz="777240" rtl="0" eaLnBrk="1" fontAlgn="auto" latinLnBrk="0" hangingPunct="1">
              <a:lnSpc>
                <a:spcPct val="90000"/>
              </a:lnSpc>
              <a:spcBef>
                <a:spcPts val="850"/>
              </a:spcBef>
              <a:spcAft>
                <a:spcPts val="0"/>
              </a:spcAft>
              <a:buClrTx/>
              <a:buSzTx/>
              <a:buFont typeface="Arial" panose="020B0604020202020204" pitchFamily="34" charset="0"/>
              <a:buNone/>
              <a:tabLst/>
              <a:defRPr/>
            </a:pPr>
            <a:r>
              <a:rPr lang="en-US" dirty="0"/>
              <a:t>Copy goes here copy goes here copy goes here copy goes here copy goes here copy goes here</a:t>
            </a:r>
          </a:p>
          <a:p>
            <a:pPr lvl="0"/>
            <a:endParaRPr lang="en-US" dirty="0"/>
          </a:p>
        </p:txBody>
      </p:sp>
      <p:sp>
        <p:nvSpPr>
          <p:cNvPr id="13" name="Text Placeholder 25">
            <a:extLst>
              <a:ext uri="{FF2B5EF4-FFF2-40B4-BE49-F238E27FC236}">
                <a16:creationId xmlns:a16="http://schemas.microsoft.com/office/drawing/2014/main" id="{75531442-D0B7-45B6-BBD5-FF9E928418D9}"/>
              </a:ext>
            </a:extLst>
          </p:cNvPr>
          <p:cNvSpPr>
            <a:spLocks noGrp="1"/>
          </p:cNvSpPr>
          <p:nvPr>
            <p:ph type="body" sz="quarter" idx="44" hasCustomPrompt="1"/>
          </p:nvPr>
        </p:nvSpPr>
        <p:spPr>
          <a:xfrm>
            <a:off x="5223789" y="1613621"/>
            <a:ext cx="2145857" cy="409609"/>
          </a:xfrm>
          <a:prstGeom prst="rect">
            <a:avLst/>
          </a:prstGeom>
        </p:spPr>
        <p:txBody>
          <a:bodyPr/>
          <a:lstStyle>
            <a:lvl1pPr marL="0" indent="0" algn="ctr">
              <a:lnSpc>
                <a:spcPct val="100000"/>
              </a:lnSpc>
              <a:buNone/>
              <a:defRPr sz="1200" b="1" i="0">
                <a:solidFill>
                  <a:srgbClr val="EF4B25"/>
                </a:solidFill>
                <a:latin typeface="Rockwell" panose="02060603020205020403" pitchFamily="18" charset="77"/>
              </a:defRPr>
            </a:lvl1pPr>
          </a:lstStyle>
          <a:p>
            <a:pPr lvl="0"/>
            <a:r>
              <a:rPr lang="en-US" dirty="0"/>
              <a:t>HEADER GOES HERE</a:t>
            </a:r>
          </a:p>
        </p:txBody>
      </p:sp>
      <p:sp>
        <p:nvSpPr>
          <p:cNvPr id="14" name="Text Placeholder 31">
            <a:extLst>
              <a:ext uri="{FF2B5EF4-FFF2-40B4-BE49-F238E27FC236}">
                <a16:creationId xmlns:a16="http://schemas.microsoft.com/office/drawing/2014/main" id="{F5893619-B354-436B-8AB8-D2CED5DB0A91}"/>
              </a:ext>
            </a:extLst>
          </p:cNvPr>
          <p:cNvSpPr>
            <a:spLocks noGrp="1"/>
          </p:cNvSpPr>
          <p:nvPr>
            <p:ph type="body" sz="quarter" idx="45" hasCustomPrompt="1"/>
          </p:nvPr>
        </p:nvSpPr>
        <p:spPr>
          <a:xfrm>
            <a:off x="5223789" y="1835924"/>
            <a:ext cx="2141538" cy="934052"/>
          </a:xfrm>
          <a:prstGeom prst="rect">
            <a:avLst/>
          </a:prstGeom>
        </p:spPr>
        <p:txBody>
          <a:bodyPr/>
          <a:lstStyle>
            <a:lvl1pPr marL="0" marR="0" indent="0" algn="ctr"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a:solidFill>
                  <a:schemeClr val="accent1"/>
                </a:solidFill>
                <a:latin typeface="Arial" panose="020B0604020202020204" pitchFamily="34" charset="0"/>
                <a:cs typeface="Arial" panose="020B0604020202020204" pitchFamily="34" charset="0"/>
              </a:defRPr>
            </a:lvl1pPr>
            <a:lvl2pPr marL="388620" indent="0" algn="ctr">
              <a:buNone/>
              <a:defRPr sz="1200">
                <a:latin typeface="Arial" panose="020B0604020202020204" pitchFamily="34" charset="0"/>
                <a:cs typeface="Arial" panose="020B0604020202020204" pitchFamily="34" charset="0"/>
              </a:defRPr>
            </a:lvl2pPr>
            <a:lvl3pPr marL="777240" indent="0" algn="ctr">
              <a:buNone/>
              <a:defRPr sz="1200">
                <a:latin typeface="Arial" panose="020B0604020202020204" pitchFamily="34" charset="0"/>
                <a:cs typeface="Arial" panose="020B0604020202020204" pitchFamily="34" charset="0"/>
              </a:defRPr>
            </a:lvl3pPr>
            <a:lvl4pPr marL="1165860" indent="0" algn="ctr">
              <a:buNone/>
              <a:defRPr sz="1200">
                <a:latin typeface="Arial" panose="020B0604020202020204" pitchFamily="34" charset="0"/>
                <a:cs typeface="Arial" panose="020B0604020202020204" pitchFamily="34" charset="0"/>
              </a:defRPr>
            </a:lvl4pPr>
            <a:lvl5pPr marL="1554480" indent="0" algn="ctr">
              <a:buNone/>
              <a:defRPr sz="1200">
                <a:latin typeface="Arial" panose="020B0604020202020204" pitchFamily="34" charset="0"/>
                <a:cs typeface="Arial" panose="020B0604020202020204" pitchFamily="34" charset="0"/>
              </a:defRPr>
            </a:lvl5pPr>
          </a:lstStyle>
          <a:p>
            <a:pPr marL="0" marR="0" lvl="0" indent="0" algn="ctr" defTabSz="777240" rtl="0" eaLnBrk="1" fontAlgn="auto" latinLnBrk="0" hangingPunct="1">
              <a:lnSpc>
                <a:spcPct val="90000"/>
              </a:lnSpc>
              <a:spcBef>
                <a:spcPts val="850"/>
              </a:spcBef>
              <a:spcAft>
                <a:spcPts val="0"/>
              </a:spcAft>
              <a:buClrTx/>
              <a:buSzTx/>
              <a:buFont typeface="Arial" panose="020B0604020202020204" pitchFamily="34" charset="0"/>
              <a:buNone/>
              <a:tabLst/>
              <a:defRPr/>
            </a:pPr>
            <a:r>
              <a:rPr lang="en-US" dirty="0"/>
              <a:t>Copy goes here copy goes here copy goes here copy goes here copy goes here copy goes here</a:t>
            </a:r>
          </a:p>
          <a:p>
            <a:pPr lvl="0"/>
            <a:endParaRPr lang="en-US" dirty="0"/>
          </a:p>
        </p:txBody>
      </p:sp>
      <p:sp>
        <p:nvSpPr>
          <p:cNvPr id="15" name="Text Placeholder 25">
            <a:extLst>
              <a:ext uri="{FF2B5EF4-FFF2-40B4-BE49-F238E27FC236}">
                <a16:creationId xmlns:a16="http://schemas.microsoft.com/office/drawing/2014/main" id="{650B4BAC-38A9-4E55-A566-F0EE36F0889D}"/>
              </a:ext>
            </a:extLst>
          </p:cNvPr>
          <p:cNvSpPr>
            <a:spLocks noGrp="1"/>
          </p:cNvSpPr>
          <p:nvPr>
            <p:ph type="body" sz="quarter" idx="46" hasCustomPrompt="1"/>
          </p:nvPr>
        </p:nvSpPr>
        <p:spPr>
          <a:xfrm>
            <a:off x="590829" y="3294073"/>
            <a:ext cx="4858995" cy="251223"/>
          </a:xfrm>
          <a:prstGeom prst="rect">
            <a:avLst/>
          </a:prstGeom>
        </p:spPr>
        <p:txBody>
          <a:bodyPr/>
          <a:lstStyle>
            <a:lvl1pPr marL="0" indent="0" algn="l">
              <a:lnSpc>
                <a:spcPct val="100000"/>
              </a:lnSpc>
              <a:buNone/>
              <a:defRPr sz="1200" b="1" i="0">
                <a:solidFill>
                  <a:srgbClr val="F7941D"/>
                </a:solidFill>
                <a:latin typeface="Rockwell" panose="02060603020205020403" pitchFamily="18" charset="77"/>
              </a:defRPr>
            </a:lvl1pPr>
          </a:lstStyle>
          <a:p>
            <a:pPr lvl="0"/>
            <a:r>
              <a:rPr lang="en-US" dirty="0"/>
              <a:t>Subhead here subhead here subhead here</a:t>
            </a:r>
          </a:p>
        </p:txBody>
      </p:sp>
      <p:sp>
        <p:nvSpPr>
          <p:cNvPr id="16" name="Text Placeholder 15">
            <a:extLst>
              <a:ext uri="{FF2B5EF4-FFF2-40B4-BE49-F238E27FC236}">
                <a16:creationId xmlns:a16="http://schemas.microsoft.com/office/drawing/2014/main" id="{9625BD38-B945-4A60-930A-C0E1A55C6563}"/>
              </a:ext>
            </a:extLst>
          </p:cNvPr>
          <p:cNvSpPr>
            <a:spLocks noGrp="1"/>
          </p:cNvSpPr>
          <p:nvPr>
            <p:ph type="body" sz="quarter" idx="47" hasCustomPrompt="1"/>
          </p:nvPr>
        </p:nvSpPr>
        <p:spPr>
          <a:xfrm>
            <a:off x="587735" y="5346890"/>
            <a:ext cx="4862089" cy="1314802"/>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a:pPr>
            <a:r>
              <a:rPr lang="en-US" sz="1200" dirty="0">
                <a:solidFill>
                  <a:schemeClr val="accent6">
                    <a:lumMod val="10000"/>
                  </a:schemeClr>
                </a:solidFill>
              </a:rPr>
              <a:t>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a:t>
            </a:r>
            <a:endParaRPr lang="en-US" dirty="0"/>
          </a:p>
        </p:txBody>
      </p:sp>
      <p:sp>
        <p:nvSpPr>
          <p:cNvPr id="17" name="Text Placeholder 25">
            <a:extLst>
              <a:ext uri="{FF2B5EF4-FFF2-40B4-BE49-F238E27FC236}">
                <a16:creationId xmlns:a16="http://schemas.microsoft.com/office/drawing/2014/main" id="{ED7AB7CB-4AE5-45F0-8DDE-D31701C8FB1C}"/>
              </a:ext>
            </a:extLst>
          </p:cNvPr>
          <p:cNvSpPr>
            <a:spLocks noGrp="1"/>
          </p:cNvSpPr>
          <p:nvPr>
            <p:ph type="body" sz="quarter" idx="48" hasCustomPrompt="1"/>
          </p:nvPr>
        </p:nvSpPr>
        <p:spPr>
          <a:xfrm>
            <a:off x="590829" y="4876414"/>
            <a:ext cx="4858995" cy="251224"/>
          </a:xfrm>
          <a:prstGeom prst="rect">
            <a:avLst/>
          </a:prstGeom>
        </p:spPr>
        <p:txBody>
          <a:bodyPr/>
          <a:lstStyle>
            <a:lvl1pPr marL="0" indent="0" algn="l">
              <a:lnSpc>
                <a:spcPct val="100000"/>
              </a:lnSpc>
              <a:buNone/>
              <a:defRPr sz="1200" b="1" i="0">
                <a:solidFill>
                  <a:srgbClr val="EF4B25"/>
                </a:solidFill>
                <a:latin typeface="Rockwell" panose="02060603020205020403" pitchFamily="18" charset="77"/>
              </a:defRPr>
            </a:lvl1pPr>
          </a:lstStyle>
          <a:p>
            <a:pPr lvl="0"/>
            <a:r>
              <a:rPr lang="en-US" dirty="0"/>
              <a:t>HEADER GOES HERE</a:t>
            </a:r>
          </a:p>
        </p:txBody>
      </p:sp>
      <p:sp>
        <p:nvSpPr>
          <p:cNvPr id="18" name="Text Placeholder 25">
            <a:extLst>
              <a:ext uri="{FF2B5EF4-FFF2-40B4-BE49-F238E27FC236}">
                <a16:creationId xmlns:a16="http://schemas.microsoft.com/office/drawing/2014/main" id="{BD8AF238-DA91-478A-A2C6-0ABF210EEE0C}"/>
              </a:ext>
            </a:extLst>
          </p:cNvPr>
          <p:cNvSpPr>
            <a:spLocks noGrp="1"/>
          </p:cNvSpPr>
          <p:nvPr>
            <p:ph type="body" sz="quarter" idx="49" hasCustomPrompt="1"/>
          </p:nvPr>
        </p:nvSpPr>
        <p:spPr>
          <a:xfrm>
            <a:off x="589328" y="5089773"/>
            <a:ext cx="4858995" cy="251223"/>
          </a:xfrm>
          <a:prstGeom prst="rect">
            <a:avLst/>
          </a:prstGeom>
        </p:spPr>
        <p:txBody>
          <a:bodyPr/>
          <a:lstStyle>
            <a:lvl1pPr marL="0" indent="0" algn="l">
              <a:lnSpc>
                <a:spcPct val="100000"/>
              </a:lnSpc>
              <a:buNone/>
              <a:defRPr sz="1200" b="1" i="0">
                <a:solidFill>
                  <a:srgbClr val="F7941D"/>
                </a:solidFill>
                <a:latin typeface="Rockwell" panose="02060603020205020403" pitchFamily="18" charset="77"/>
              </a:defRPr>
            </a:lvl1pPr>
          </a:lstStyle>
          <a:p>
            <a:pPr lvl="0"/>
            <a:r>
              <a:rPr lang="en-US" dirty="0"/>
              <a:t>Subhead here subhead here subhead here</a:t>
            </a:r>
          </a:p>
        </p:txBody>
      </p:sp>
      <p:sp>
        <p:nvSpPr>
          <p:cNvPr id="19" name="Text Placeholder 15">
            <a:extLst>
              <a:ext uri="{FF2B5EF4-FFF2-40B4-BE49-F238E27FC236}">
                <a16:creationId xmlns:a16="http://schemas.microsoft.com/office/drawing/2014/main" id="{57A60D71-7BBC-49B5-8475-EF3B59738AD0}"/>
              </a:ext>
            </a:extLst>
          </p:cNvPr>
          <p:cNvSpPr>
            <a:spLocks noGrp="1"/>
          </p:cNvSpPr>
          <p:nvPr>
            <p:ph type="body" sz="quarter" idx="50" hasCustomPrompt="1"/>
          </p:nvPr>
        </p:nvSpPr>
        <p:spPr>
          <a:xfrm>
            <a:off x="578682" y="7129977"/>
            <a:ext cx="4862089" cy="934052"/>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a:pPr>
            <a:r>
              <a:rPr lang="en-US" sz="1200" dirty="0">
                <a:solidFill>
                  <a:schemeClr val="accent6">
                    <a:lumMod val="10000"/>
                  </a:schemeClr>
                </a:solidFill>
              </a:rPr>
              <a:t>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a:t>
            </a:r>
            <a:endParaRPr lang="en-US" dirty="0"/>
          </a:p>
        </p:txBody>
      </p:sp>
      <p:sp>
        <p:nvSpPr>
          <p:cNvPr id="20" name="Text Placeholder 25">
            <a:extLst>
              <a:ext uri="{FF2B5EF4-FFF2-40B4-BE49-F238E27FC236}">
                <a16:creationId xmlns:a16="http://schemas.microsoft.com/office/drawing/2014/main" id="{0ADA9F56-E0A1-4B09-899C-F78E773FE30C}"/>
              </a:ext>
            </a:extLst>
          </p:cNvPr>
          <p:cNvSpPr>
            <a:spLocks noGrp="1"/>
          </p:cNvSpPr>
          <p:nvPr>
            <p:ph type="body" sz="quarter" idx="51" hasCustomPrompt="1"/>
          </p:nvPr>
        </p:nvSpPr>
        <p:spPr>
          <a:xfrm>
            <a:off x="581776" y="6659501"/>
            <a:ext cx="4858995" cy="251224"/>
          </a:xfrm>
          <a:prstGeom prst="rect">
            <a:avLst/>
          </a:prstGeom>
        </p:spPr>
        <p:txBody>
          <a:bodyPr/>
          <a:lstStyle>
            <a:lvl1pPr marL="0" indent="0" algn="l">
              <a:lnSpc>
                <a:spcPct val="100000"/>
              </a:lnSpc>
              <a:buNone/>
              <a:defRPr sz="1200" b="1" i="0">
                <a:solidFill>
                  <a:srgbClr val="EF4B25"/>
                </a:solidFill>
                <a:latin typeface="Rockwell" panose="02060603020205020403" pitchFamily="18" charset="77"/>
              </a:defRPr>
            </a:lvl1pPr>
          </a:lstStyle>
          <a:p>
            <a:pPr lvl="0"/>
            <a:r>
              <a:rPr lang="en-US" dirty="0"/>
              <a:t>HEADER GOES HERE</a:t>
            </a:r>
          </a:p>
        </p:txBody>
      </p:sp>
      <p:sp>
        <p:nvSpPr>
          <p:cNvPr id="21" name="Text Placeholder 25">
            <a:extLst>
              <a:ext uri="{FF2B5EF4-FFF2-40B4-BE49-F238E27FC236}">
                <a16:creationId xmlns:a16="http://schemas.microsoft.com/office/drawing/2014/main" id="{9A2ED5FF-BE8A-451C-B35D-4EC8576D1842}"/>
              </a:ext>
            </a:extLst>
          </p:cNvPr>
          <p:cNvSpPr>
            <a:spLocks noGrp="1"/>
          </p:cNvSpPr>
          <p:nvPr>
            <p:ph type="body" sz="quarter" idx="52" hasCustomPrompt="1"/>
          </p:nvPr>
        </p:nvSpPr>
        <p:spPr>
          <a:xfrm>
            <a:off x="580275" y="6872860"/>
            <a:ext cx="4858995" cy="251223"/>
          </a:xfrm>
          <a:prstGeom prst="rect">
            <a:avLst/>
          </a:prstGeom>
        </p:spPr>
        <p:txBody>
          <a:bodyPr/>
          <a:lstStyle>
            <a:lvl1pPr marL="0" indent="0" algn="l">
              <a:lnSpc>
                <a:spcPct val="100000"/>
              </a:lnSpc>
              <a:buNone/>
              <a:defRPr sz="1200" b="1" i="0">
                <a:solidFill>
                  <a:srgbClr val="F7941D"/>
                </a:solidFill>
                <a:latin typeface="Rockwell" panose="02060603020205020403" pitchFamily="18" charset="77"/>
              </a:defRPr>
            </a:lvl1pPr>
          </a:lstStyle>
          <a:p>
            <a:pPr lvl="0"/>
            <a:r>
              <a:rPr lang="en-US" dirty="0"/>
              <a:t>Subhead here subhead here subhead here</a:t>
            </a:r>
          </a:p>
        </p:txBody>
      </p:sp>
    </p:spTree>
    <p:extLst>
      <p:ext uri="{BB962C8B-B14F-4D97-AF65-F5344CB8AC3E}">
        <p14:creationId xmlns:p14="http://schemas.microsoft.com/office/powerpoint/2010/main" val="277996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2273AA1-BA35-4CAE-A312-0118419144B8}"/>
              </a:ext>
            </a:extLst>
          </p:cNvPr>
          <p:cNvSpPr>
            <a:spLocks noGrp="1"/>
          </p:cNvSpPr>
          <p:nvPr>
            <p:ph type="dt" sz="half" idx="10"/>
          </p:nvPr>
        </p:nvSpPr>
        <p:spPr/>
        <p:txBody>
          <a:bodyPr/>
          <a:lstStyle/>
          <a:p>
            <a:fld id="{A0014EBB-F9FF-4BE9-AE8D-ABD1B427B389}" type="datetime1">
              <a:rPr lang="en-US" smtClean="0"/>
              <a:t>11/27/2023</a:t>
            </a:fld>
            <a:endParaRPr lang="en-US" dirty="0"/>
          </a:p>
        </p:txBody>
      </p:sp>
      <p:sp>
        <p:nvSpPr>
          <p:cNvPr id="4" name="Footer Placeholder 3">
            <a:extLst>
              <a:ext uri="{FF2B5EF4-FFF2-40B4-BE49-F238E27FC236}">
                <a16:creationId xmlns:a16="http://schemas.microsoft.com/office/drawing/2014/main" id="{3160EB14-EC44-4CFE-8E7D-1BAB2951358F}"/>
              </a:ext>
            </a:extLst>
          </p:cNvPr>
          <p:cNvSpPr>
            <a:spLocks noGrp="1"/>
          </p:cNvSpPr>
          <p:nvPr>
            <p:ph type="ftr" sz="quarter" idx="11"/>
          </p:nvPr>
        </p:nvSpPr>
        <p:spPr/>
        <p:txBody>
          <a:bodyPr/>
          <a:lstStyle/>
          <a:p>
            <a:r>
              <a:rPr lang="en-US"/>
              <a:t>Texas Department of Agriculture | Food and Nutrition Division</a:t>
            </a:r>
            <a:endParaRPr lang="en-US" dirty="0"/>
          </a:p>
        </p:txBody>
      </p:sp>
      <p:sp>
        <p:nvSpPr>
          <p:cNvPr id="5" name="Slide Number Placeholder 4">
            <a:extLst>
              <a:ext uri="{FF2B5EF4-FFF2-40B4-BE49-F238E27FC236}">
                <a16:creationId xmlns:a16="http://schemas.microsoft.com/office/drawing/2014/main" id="{73C03195-2DD7-4631-9D2D-F4A4BBC7CD84}"/>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3">
            <a:extLst>
              <a:ext uri="{FF2B5EF4-FFF2-40B4-BE49-F238E27FC236}">
                <a16:creationId xmlns:a16="http://schemas.microsoft.com/office/drawing/2014/main" id="{C8404868-E072-4D73-95CF-998DB51A37C2}"/>
              </a:ext>
            </a:extLst>
          </p:cNvPr>
          <p:cNvSpPr>
            <a:spLocks noGrp="1"/>
          </p:cNvSpPr>
          <p:nvPr>
            <p:ph type="body" sz="quarter" idx="20" hasCustomPrompt="1"/>
          </p:nvPr>
        </p:nvSpPr>
        <p:spPr>
          <a:xfrm>
            <a:off x="396351" y="661330"/>
            <a:ext cx="6443360" cy="454442"/>
          </a:xfrm>
          <a:prstGeom prst="rect">
            <a:avLst/>
          </a:prstGeom>
        </p:spPr>
        <p:txBody>
          <a:bodyPr>
            <a:noAutofit/>
          </a:bodyPr>
          <a:lstStyle>
            <a:lvl1pPr marL="0" indent="0">
              <a:lnSpc>
                <a:spcPct val="80000"/>
              </a:lnSpc>
              <a:buNone/>
              <a:defRPr sz="3900" b="0" i="0">
                <a:solidFill>
                  <a:srgbClr val="A3C93B"/>
                </a:solidFill>
                <a:latin typeface="Rockwell" panose="02060603020205020403" pitchFamily="18" charset="77"/>
              </a:defRPr>
            </a:lvl1pPr>
            <a:lvl2pPr marL="388620" indent="0">
              <a:buNone/>
              <a:defRPr/>
            </a:lvl2pPr>
          </a:lstStyle>
          <a:p>
            <a:pPr lvl="0"/>
            <a:r>
              <a:rPr lang="en-US" dirty="0"/>
              <a:t>TITLE </a:t>
            </a:r>
          </a:p>
        </p:txBody>
      </p:sp>
      <p:sp>
        <p:nvSpPr>
          <p:cNvPr id="7" name="Text Placeholder 43">
            <a:extLst>
              <a:ext uri="{FF2B5EF4-FFF2-40B4-BE49-F238E27FC236}">
                <a16:creationId xmlns:a16="http://schemas.microsoft.com/office/drawing/2014/main" id="{C904ECE1-89F2-48EE-9063-0A62FD61F223}"/>
              </a:ext>
            </a:extLst>
          </p:cNvPr>
          <p:cNvSpPr>
            <a:spLocks noGrp="1"/>
          </p:cNvSpPr>
          <p:nvPr>
            <p:ph type="body" sz="quarter" idx="33" hasCustomPrompt="1"/>
          </p:nvPr>
        </p:nvSpPr>
        <p:spPr>
          <a:xfrm>
            <a:off x="396352" y="1144155"/>
            <a:ext cx="6443360" cy="867792"/>
          </a:xfrm>
          <a:prstGeom prst="rect">
            <a:avLst/>
          </a:prstGeom>
        </p:spPr>
        <p:txBody>
          <a:bodyPr>
            <a:normAutofit/>
          </a:bodyPr>
          <a:lstStyle>
            <a:lvl1pPr marL="0" indent="0">
              <a:lnSpc>
                <a:spcPct val="75000"/>
              </a:lnSpc>
              <a:buNone/>
              <a:defRPr sz="39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8" name="Text Placeholder 15">
            <a:extLst>
              <a:ext uri="{FF2B5EF4-FFF2-40B4-BE49-F238E27FC236}">
                <a16:creationId xmlns:a16="http://schemas.microsoft.com/office/drawing/2014/main" id="{63DE4009-78D9-4398-A6FE-6E28CBA301C5}"/>
              </a:ext>
            </a:extLst>
          </p:cNvPr>
          <p:cNvSpPr>
            <a:spLocks noGrp="1"/>
          </p:cNvSpPr>
          <p:nvPr>
            <p:ph type="body" sz="quarter" idx="34" hasCustomPrompt="1"/>
          </p:nvPr>
        </p:nvSpPr>
        <p:spPr>
          <a:xfrm>
            <a:off x="777902" y="2173962"/>
            <a:ext cx="6061810" cy="2762882"/>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a:pPr>
            <a:r>
              <a:rPr lang="en-US" sz="1200" dirty="0">
                <a:solidFill>
                  <a:schemeClr val="accent6">
                    <a:lumMod val="10000"/>
                  </a:schemeClr>
                </a:solidFill>
              </a:rPr>
              <a:t>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a:t>
            </a:r>
          </a:p>
          <a:p>
            <a:pPr marL="0" marR="0" lvl="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a:pPr>
            <a:endParaRPr lang="en-US" sz="1200" dirty="0">
              <a:solidFill>
                <a:schemeClr val="accent6">
                  <a:lumMod val="10000"/>
                </a:schemeClr>
              </a:solidFill>
            </a:endParaRPr>
          </a:p>
          <a:p>
            <a:pPr marL="0" marR="0" lvl="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a:pPr>
            <a:endParaRPr lang="en-US" sz="1200" dirty="0">
              <a:solidFill>
                <a:schemeClr val="accent6">
                  <a:lumMod val="10000"/>
                </a:schemeClr>
              </a:solidFill>
            </a:endParaRPr>
          </a:p>
          <a:p>
            <a:pPr lvl="0"/>
            <a:r>
              <a:rPr lang="en-US" sz="1200" dirty="0">
                <a:latin typeface="Arial" panose="020B0604020202020204" pitchFamily="34" charset="0"/>
                <a:cs typeface="Arial" panose="020B0604020202020204" pitchFamily="34" charset="0"/>
              </a:rPr>
              <a:t> </a:t>
            </a:r>
            <a:endParaRPr lang="en-US" dirty="0"/>
          </a:p>
        </p:txBody>
      </p:sp>
      <p:sp>
        <p:nvSpPr>
          <p:cNvPr id="9" name="Text Placeholder 15">
            <a:extLst>
              <a:ext uri="{FF2B5EF4-FFF2-40B4-BE49-F238E27FC236}">
                <a16:creationId xmlns:a16="http://schemas.microsoft.com/office/drawing/2014/main" id="{5D8FE01A-B651-46FA-96F0-972726501985}"/>
              </a:ext>
            </a:extLst>
          </p:cNvPr>
          <p:cNvSpPr>
            <a:spLocks noGrp="1"/>
          </p:cNvSpPr>
          <p:nvPr>
            <p:ph type="body" sz="quarter" idx="36" hasCustomPrompt="1"/>
          </p:nvPr>
        </p:nvSpPr>
        <p:spPr>
          <a:xfrm>
            <a:off x="777902" y="5309107"/>
            <a:ext cx="6061810" cy="1423451"/>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a:pPr>
            <a:r>
              <a:rPr lang="en-US" sz="1200" dirty="0">
                <a:solidFill>
                  <a:schemeClr val="accent6">
                    <a:lumMod val="10000"/>
                  </a:schemeClr>
                </a:solidFill>
              </a:rPr>
              <a:t>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a:t>
            </a:r>
          </a:p>
          <a:p>
            <a:pPr marL="0" marR="0" lvl="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a:pPr>
            <a:endParaRPr lang="en-US" sz="1200" dirty="0">
              <a:solidFill>
                <a:schemeClr val="accent6">
                  <a:lumMod val="10000"/>
                </a:schemeClr>
              </a:solidFill>
            </a:endParaRPr>
          </a:p>
          <a:p>
            <a:pPr marL="0" marR="0" lvl="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a:pPr>
            <a:endParaRPr lang="en-US" sz="1200" dirty="0">
              <a:solidFill>
                <a:schemeClr val="accent6">
                  <a:lumMod val="10000"/>
                </a:schemeClr>
              </a:solidFill>
            </a:endParaRPr>
          </a:p>
          <a:p>
            <a:pPr lvl="0"/>
            <a:r>
              <a:rPr lang="en-US" sz="1200" dirty="0">
                <a:latin typeface="Arial" panose="020B0604020202020204" pitchFamily="34" charset="0"/>
                <a:cs typeface="Arial" panose="020B0604020202020204" pitchFamily="34" charset="0"/>
              </a:rPr>
              <a:t> </a:t>
            </a:r>
            <a:endParaRPr lang="en-US" dirty="0"/>
          </a:p>
        </p:txBody>
      </p:sp>
      <p:sp>
        <p:nvSpPr>
          <p:cNvPr id="10" name="Text Placeholder 25">
            <a:extLst>
              <a:ext uri="{FF2B5EF4-FFF2-40B4-BE49-F238E27FC236}">
                <a16:creationId xmlns:a16="http://schemas.microsoft.com/office/drawing/2014/main" id="{28FE2746-5D10-40F0-90A8-9BE69F8FFDBD}"/>
              </a:ext>
            </a:extLst>
          </p:cNvPr>
          <p:cNvSpPr>
            <a:spLocks noGrp="1"/>
          </p:cNvSpPr>
          <p:nvPr>
            <p:ph type="body" sz="quarter" idx="27" hasCustomPrompt="1"/>
          </p:nvPr>
        </p:nvSpPr>
        <p:spPr>
          <a:xfrm>
            <a:off x="777902" y="4958622"/>
            <a:ext cx="4443412" cy="409609"/>
          </a:xfrm>
          <a:prstGeom prst="rect">
            <a:avLst/>
          </a:prstGeom>
        </p:spPr>
        <p:txBody>
          <a:bodyPr>
            <a:normAutofit/>
          </a:bodyPr>
          <a:lstStyle>
            <a:lvl1pPr marL="0" indent="0">
              <a:lnSpc>
                <a:spcPct val="100000"/>
              </a:lnSpc>
              <a:buNone/>
              <a:defRPr sz="1600" b="1" i="0">
                <a:solidFill>
                  <a:srgbClr val="EF4B25"/>
                </a:solidFill>
                <a:latin typeface="Rockwell" panose="02060603020205020403" pitchFamily="18" charset="77"/>
              </a:defRPr>
            </a:lvl1pPr>
          </a:lstStyle>
          <a:p>
            <a:pPr lvl="0"/>
            <a:r>
              <a:rPr lang="en-US" dirty="0"/>
              <a:t>HEADER GOES HERE</a:t>
            </a:r>
          </a:p>
        </p:txBody>
      </p:sp>
      <p:sp>
        <p:nvSpPr>
          <p:cNvPr id="11" name="Text Placeholder 15">
            <a:extLst>
              <a:ext uri="{FF2B5EF4-FFF2-40B4-BE49-F238E27FC236}">
                <a16:creationId xmlns:a16="http://schemas.microsoft.com/office/drawing/2014/main" id="{D6E2104D-3196-47EE-BCFD-0480B37BD929}"/>
              </a:ext>
            </a:extLst>
          </p:cNvPr>
          <p:cNvSpPr>
            <a:spLocks noGrp="1"/>
          </p:cNvSpPr>
          <p:nvPr>
            <p:ph type="body" sz="quarter" idx="37" hasCustomPrompt="1"/>
          </p:nvPr>
        </p:nvSpPr>
        <p:spPr>
          <a:xfrm>
            <a:off x="777902" y="7244553"/>
            <a:ext cx="2432600" cy="107519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a:pPr>
            <a:r>
              <a:rPr lang="en-US" sz="1200" dirty="0">
                <a:solidFill>
                  <a:schemeClr val="accent6">
                    <a:lumMod val="10000"/>
                  </a:schemeClr>
                </a:solidFill>
              </a:rPr>
              <a:t>Copy and bullets copy and bullets copy and bullets copy and bullets copy and bullets copy and bullets copy and bullets copy and bullets copy and bullets copy and bullets copy and bullets copy and</a:t>
            </a:r>
            <a:endParaRPr lang="en-US" dirty="0"/>
          </a:p>
        </p:txBody>
      </p:sp>
      <p:sp>
        <p:nvSpPr>
          <p:cNvPr id="12" name="Text Placeholder 25">
            <a:extLst>
              <a:ext uri="{FF2B5EF4-FFF2-40B4-BE49-F238E27FC236}">
                <a16:creationId xmlns:a16="http://schemas.microsoft.com/office/drawing/2014/main" id="{35C89913-B81F-4361-AFB8-A34E8B08B8D5}"/>
              </a:ext>
            </a:extLst>
          </p:cNvPr>
          <p:cNvSpPr>
            <a:spLocks noGrp="1"/>
          </p:cNvSpPr>
          <p:nvPr>
            <p:ph type="body" sz="quarter" idx="38" hasCustomPrompt="1"/>
          </p:nvPr>
        </p:nvSpPr>
        <p:spPr>
          <a:xfrm>
            <a:off x="777902" y="6894067"/>
            <a:ext cx="2432599" cy="409609"/>
          </a:xfrm>
          <a:prstGeom prst="rect">
            <a:avLst/>
          </a:prstGeom>
        </p:spPr>
        <p:txBody>
          <a:bodyPr>
            <a:normAutofit/>
          </a:bodyPr>
          <a:lstStyle>
            <a:lvl1pPr marL="0" indent="0">
              <a:lnSpc>
                <a:spcPct val="100000"/>
              </a:lnSpc>
              <a:buNone/>
              <a:defRPr sz="1600" b="1" i="0">
                <a:solidFill>
                  <a:srgbClr val="EF4B25"/>
                </a:solidFill>
                <a:latin typeface="Rockwell" panose="02060603020205020403" pitchFamily="18" charset="77"/>
              </a:defRPr>
            </a:lvl1pPr>
          </a:lstStyle>
          <a:p>
            <a:pPr lvl="0"/>
            <a:r>
              <a:rPr lang="en-US" dirty="0"/>
              <a:t>HEADER GOES HERE</a:t>
            </a:r>
          </a:p>
        </p:txBody>
      </p:sp>
      <p:sp>
        <p:nvSpPr>
          <p:cNvPr id="13" name="Text Placeholder 15">
            <a:extLst>
              <a:ext uri="{FF2B5EF4-FFF2-40B4-BE49-F238E27FC236}">
                <a16:creationId xmlns:a16="http://schemas.microsoft.com/office/drawing/2014/main" id="{761198CA-ED8D-4E44-9699-E844FD774A55}"/>
              </a:ext>
            </a:extLst>
          </p:cNvPr>
          <p:cNvSpPr>
            <a:spLocks noGrp="1"/>
          </p:cNvSpPr>
          <p:nvPr>
            <p:ph type="body" sz="quarter" idx="39" hasCustomPrompt="1"/>
          </p:nvPr>
        </p:nvSpPr>
        <p:spPr>
          <a:xfrm>
            <a:off x="4407112" y="7244553"/>
            <a:ext cx="2432600" cy="1075198"/>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a:pPr>
            <a:r>
              <a:rPr lang="en-US" sz="1200" dirty="0">
                <a:solidFill>
                  <a:schemeClr val="accent6">
                    <a:lumMod val="10000"/>
                  </a:schemeClr>
                </a:solidFill>
              </a:rPr>
              <a:t>Copy and bullets copy and bullets copy and bullets copy and bullets copy and bullets copy and bullets copy and bullets copy and bullets copy and bullets copy and bullets copy and bullets copy and</a:t>
            </a:r>
            <a:endParaRPr lang="en-US" dirty="0"/>
          </a:p>
        </p:txBody>
      </p:sp>
      <p:sp>
        <p:nvSpPr>
          <p:cNvPr id="14" name="Text Placeholder 25">
            <a:extLst>
              <a:ext uri="{FF2B5EF4-FFF2-40B4-BE49-F238E27FC236}">
                <a16:creationId xmlns:a16="http://schemas.microsoft.com/office/drawing/2014/main" id="{B211D224-0D85-4A0D-90E7-0B575420BCED}"/>
              </a:ext>
            </a:extLst>
          </p:cNvPr>
          <p:cNvSpPr>
            <a:spLocks noGrp="1"/>
          </p:cNvSpPr>
          <p:nvPr>
            <p:ph type="body" sz="quarter" idx="40" hasCustomPrompt="1"/>
          </p:nvPr>
        </p:nvSpPr>
        <p:spPr>
          <a:xfrm>
            <a:off x="4407112" y="6894067"/>
            <a:ext cx="2432599" cy="409609"/>
          </a:xfrm>
          <a:prstGeom prst="rect">
            <a:avLst/>
          </a:prstGeom>
        </p:spPr>
        <p:txBody>
          <a:bodyPr>
            <a:normAutofit/>
          </a:bodyPr>
          <a:lstStyle>
            <a:lvl1pPr marL="0" indent="0">
              <a:lnSpc>
                <a:spcPct val="100000"/>
              </a:lnSpc>
              <a:buNone/>
              <a:defRPr sz="1600" b="1" i="0">
                <a:solidFill>
                  <a:srgbClr val="EF4B25"/>
                </a:solidFill>
                <a:latin typeface="Rockwell" panose="02060603020205020403" pitchFamily="18" charset="77"/>
              </a:defRPr>
            </a:lvl1pPr>
          </a:lstStyle>
          <a:p>
            <a:pPr lvl="0"/>
            <a:r>
              <a:rPr lang="en-US" dirty="0"/>
              <a:t>HEADER GOES HERE</a:t>
            </a:r>
          </a:p>
        </p:txBody>
      </p:sp>
    </p:spTree>
    <p:extLst>
      <p:ext uri="{BB962C8B-B14F-4D97-AF65-F5344CB8AC3E}">
        <p14:creationId xmlns:p14="http://schemas.microsoft.com/office/powerpoint/2010/main" val="425796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9CDD4FC-9751-4879-99B0-D0966FFE309F}"/>
              </a:ext>
            </a:extLst>
          </p:cNvPr>
          <p:cNvSpPr>
            <a:spLocks noGrp="1"/>
          </p:cNvSpPr>
          <p:nvPr>
            <p:ph type="dt" sz="half" idx="10"/>
          </p:nvPr>
        </p:nvSpPr>
        <p:spPr/>
        <p:txBody>
          <a:bodyPr/>
          <a:lstStyle/>
          <a:p>
            <a:fld id="{98A9B51A-055C-4F6D-BED9-AE937E0ED8FA}" type="datetime1">
              <a:rPr lang="en-US" smtClean="0"/>
              <a:t>11/27/2023</a:t>
            </a:fld>
            <a:endParaRPr lang="en-US" dirty="0"/>
          </a:p>
        </p:txBody>
      </p:sp>
      <p:sp>
        <p:nvSpPr>
          <p:cNvPr id="4" name="Footer Placeholder 3">
            <a:extLst>
              <a:ext uri="{FF2B5EF4-FFF2-40B4-BE49-F238E27FC236}">
                <a16:creationId xmlns:a16="http://schemas.microsoft.com/office/drawing/2014/main" id="{57EF782C-3531-4D92-B717-09625E371EC7}"/>
              </a:ext>
            </a:extLst>
          </p:cNvPr>
          <p:cNvSpPr>
            <a:spLocks noGrp="1"/>
          </p:cNvSpPr>
          <p:nvPr>
            <p:ph type="ftr" sz="quarter" idx="11"/>
          </p:nvPr>
        </p:nvSpPr>
        <p:spPr/>
        <p:txBody>
          <a:bodyPr/>
          <a:lstStyle/>
          <a:p>
            <a:r>
              <a:rPr lang="en-US"/>
              <a:t>Texas Department of Agriculture | Food and Nutrition Division</a:t>
            </a:r>
            <a:endParaRPr lang="en-US" dirty="0"/>
          </a:p>
        </p:txBody>
      </p:sp>
      <p:sp>
        <p:nvSpPr>
          <p:cNvPr id="5" name="Slide Number Placeholder 4">
            <a:extLst>
              <a:ext uri="{FF2B5EF4-FFF2-40B4-BE49-F238E27FC236}">
                <a16:creationId xmlns:a16="http://schemas.microsoft.com/office/drawing/2014/main" id="{EE6E7B0D-F7E6-4A1A-912D-D32028D7224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3">
            <a:extLst>
              <a:ext uri="{FF2B5EF4-FFF2-40B4-BE49-F238E27FC236}">
                <a16:creationId xmlns:a16="http://schemas.microsoft.com/office/drawing/2014/main" id="{0263158E-F7EF-42D7-B22B-EE612EB1FE59}"/>
              </a:ext>
            </a:extLst>
          </p:cNvPr>
          <p:cNvSpPr>
            <a:spLocks noGrp="1"/>
          </p:cNvSpPr>
          <p:nvPr>
            <p:ph type="pic" sz="quarter" idx="4294967295"/>
          </p:nvPr>
        </p:nvSpPr>
        <p:spPr>
          <a:xfrm>
            <a:off x="5535894" y="2776072"/>
            <a:ext cx="2239339" cy="5668707"/>
          </a:xfrm>
          <a:prstGeom prst="rect">
            <a:avLst/>
          </a:prstGeom>
        </p:spPr>
        <p:txBody>
          <a:bodyPr/>
          <a:lstStyle>
            <a:lvl1pPr>
              <a:defRPr/>
            </a:lvl1pPr>
          </a:lstStyle>
          <a:p>
            <a:r>
              <a:rPr lang="en-US" dirty="0"/>
              <a:t>Click icon to add picture</a:t>
            </a:r>
          </a:p>
        </p:txBody>
      </p:sp>
      <p:sp>
        <p:nvSpPr>
          <p:cNvPr id="7" name="Text Placeholder 23">
            <a:extLst>
              <a:ext uri="{FF2B5EF4-FFF2-40B4-BE49-F238E27FC236}">
                <a16:creationId xmlns:a16="http://schemas.microsoft.com/office/drawing/2014/main" id="{97ED8913-19A5-4902-8C5A-F22C982A8D99}"/>
              </a:ext>
            </a:extLst>
          </p:cNvPr>
          <p:cNvSpPr>
            <a:spLocks noGrp="1"/>
          </p:cNvSpPr>
          <p:nvPr>
            <p:ph type="body" sz="quarter" idx="20" hasCustomPrompt="1"/>
          </p:nvPr>
        </p:nvSpPr>
        <p:spPr>
          <a:xfrm>
            <a:off x="813830" y="320615"/>
            <a:ext cx="6555815" cy="392292"/>
          </a:xfrm>
          <a:prstGeom prst="rect">
            <a:avLst/>
          </a:prstGeom>
        </p:spPr>
        <p:txBody>
          <a:bodyPr>
            <a:noAutofit/>
          </a:bodyPr>
          <a:lstStyle>
            <a:lvl1pPr marL="0" indent="0">
              <a:lnSpc>
                <a:spcPct val="80000"/>
              </a:lnSpc>
              <a:buNone/>
              <a:defRPr sz="3900" b="0" i="0">
                <a:solidFill>
                  <a:schemeClr val="bg1"/>
                </a:solidFill>
                <a:latin typeface="Rockwell" panose="02060603020205020403" pitchFamily="18" charset="77"/>
              </a:defRPr>
            </a:lvl1pPr>
            <a:lvl2pPr marL="388620" indent="0">
              <a:buNone/>
              <a:defRPr/>
            </a:lvl2pPr>
          </a:lstStyle>
          <a:p>
            <a:pPr lvl="0"/>
            <a:r>
              <a:rPr lang="en-US" dirty="0"/>
              <a:t>TITLE </a:t>
            </a:r>
          </a:p>
        </p:txBody>
      </p:sp>
      <p:sp>
        <p:nvSpPr>
          <p:cNvPr id="8" name="Text Placeholder 43">
            <a:extLst>
              <a:ext uri="{FF2B5EF4-FFF2-40B4-BE49-F238E27FC236}">
                <a16:creationId xmlns:a16="http://schemas.microsoft.com/office/drawing/2014/main" id="{5A49BDF7-344A-4AD7-8EB3-E1B5C785177A}"/>
              </a:ext>
            </a:extLst>
          </p:cNvPr>
          <p:cNvSpPr>
            <a:spLocks noGrp="1"/>
          </p:cNvSpPr>
          <p:nvPr>
            <p:ph type="body" sz="quarter" idx="33" hasCustomPrompt="1"/>
          </p:nvPr>
        </p:nvSpPr>
        <p:spPr>
          <a:xfrm>
            <a:off x="813831" y="803440"/>
            <a:ext cx="6555815" cy="749111"/>
          </a:xfrm>
          <a:prstGeom prst="rect">
            <a:avLst/>
          </a:prstGeom>
        </p:spPr>
        <p:txBody>
          <a:bodyPr/>
          <a:lstStyle>
            <a:lvl1pPr marL="0" indent="0">
              <a:lnSpc>
                <a:spcPct val="75000"/>
              </a:lnSpc>
              <a:buNone/>
              <a:defRPr sz="3900" b="1" i="0">
                <a:solidFill>
                  <a:srgbClr val="00AEEF"/>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9" name="Text Placeholder 15">
            <a:extLst>
              <a:ext uri="{FF2B5EF4-FFF2-40B4-BE49-F238E27FC236}">
                <a16:creationId xmlns:a16="http://schemas.microsoft.com/office/drawing/2014/main" id="{9C8CA17B-56A4-4C5A-BDC5-826F7FEA4B48}"/>
              </a:ext>
            </a:extLst>
          </p:cNvPr>
          <p:cNvSpPr>
            <a:spLocks noGrp="1"/>
          </p:cNvSpPr>
          <p:nvPr>
            <p:ph type="body" sz="quarter" idx="34" hasCustomPrompt="1"/>
          </p:nvPr>
        </p:nvSpPr>
        <p:spPr>
          <a:xfrm>
            <a:off x="589236" y="3551190"/>
            <a:ext cx="4862089" cy="1314802"/>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a:pPr>
            <a:r>
              <a:rPr lang="en-US" sz="1200" dirty="0">
                <a:solidFill>
                  <a:schemeClr val="accent6">
                    <a:lumMod val="10000"/>
                  </a:schemeClr>
                </a:solidFill>
              </a:rPr>
              <a:t>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a:t>
            </a:r>
            <a:endParaRPr lang="en-US" dirty="0"/>
          </a:p>
        </p:txBody>
      </p:sp>
      <p:sp>
        <p:nvSpPr>
          <p:cNvPr id="10" name="Text Placeholder 25">
            <a:extLst>
              <a:ext uri="{FF2B5EF4-FFF2-40B4-BE49-F238E27FC236}">
                <a16:creationId xmlns:a16="http://schemas.microsoft.com/office/drawing/2014/main" id="{22074AD4-A93D-4AB1-9447-E733F542D5AB}"/>
              </a:ext>
            </a:extLst>
          </p:cNvPr>
          <p:cNvSpPr>
            <a:spLocks noGrp="1"/>
          </p:cNvSpPr>
          <p:nvPr>
            <p:ph type="body" sz="quarter" idx="40" hasCustomPrompt="1"/>
          </p:nvPr>
        </p:nvSpPr>
        <p:spPr>
          <a:xfrm>
            <a:off x="592330" y="3080714"/>
            <a:ext cx="4858995" cy="251224"/>
          </a:xfrm>
          <a:prstGeom prst="rect">
            <a:avLst/>
          </a:prstGeom>
        </p:spPr>
        <p:txBody>
          <a:bodyPr>
            <a:noAutofit/>
          </a:bodyPr>
          <a:lstStyle>
            <a:lvl1pPr marL="0" indent="0" algn="l">
              <a:lnSpc>
                <a:spcPct val="100000"/>
              </a:lnSpc>
              <a:buNone/>
              <a:defRPr sz="1200" b="1" i="0">
                <a:solidFill>
                  <a:srgbClr val="EF4B25"/>
                </a:solidFill>
                <a:latin typeface="Rockwell" panose="02060603020205020403" pitchFamily="18" charset="77"/>
              </a:defRPr>
            </a:lvl1pPr>
          </a:lstStyle>
          <a:p>
            <a:pPr lvl="0"/>
            <a:r>
              <a:rPr lang="en-US" dirty="0"/>
              <a:t>HEADER GOES HERE</a:t>
            </a:r>
          </a:p>
        </p:txBody>
      </p:sp>
      <p:sp>
        <p:nvSpPr>
          <p:cNvPr id="11" name="Text Placeholder 25">
            <a:extLst>
              <a:ext uri="{FF2B5EF4-FFF2-40B4-BE49-F238E27FC236}">
                <a16:creationId xmlns:a16="http://schemas.microsoft.com/office/drawing/2014/main" id="{8957EBFD-EB90-4947-895A-F69A9A78A273}"/>
              </a:ext>
            </a:extLst>
          </p:cNvPr>
          <p:cNvSpPr>
            <a:spLocks noGrp="1"/>
          </p:cNvSpPr>
          <p:nvPr>
            <p:ph type="body" sz="quarter" idx="38" hasCustomPrompt="1"/>
          </p:nvPr>
        </p:nvSpPr>
        <p:spPr>
          <a:xfrm>
            <a:off x="560349" y="1607525"/>
            <a:ext cx="2145857" cy="409609"/>
          </a:xfrm>
          <a:prstGeom prst="rect">
            <a:avLst/>
          </a:prstGeom>
        </p:spPr>
        <p:txBody>
          <a:bodyPr>
            <a:normAutofit/>
          </a:bodyPr>
          <a:lstStyle>
            <a:lvl1pPr marL="0" indent="0" algn="ctr">
              <a:lnSpc>
                <a:spcPct val="100000"/>
              </a:lnSpc>
              <a:buNone/>
              <a:defRPr sz="1200" b="1" i="0">
                <a:solidFill>
                  <a:srgbClr val="EF4B25"/>
                </a:solidFill>
                <a:latin typeface="Rockwell" panose="02060603020205020403" pitchFamily="18" charset="77"/>
              </a:defRPr>
            </a:lvl1pPr>
          </a:lstStyle>
          <a:p>
            <a:pPr lvl="0"/>
            <a:r>
              <a:rPr lang="en-US" dirty="0"/>
              <a:t>HEADER GOES HERE</a:t>
            </a:r>
          </a:p>
        </p:txBody>
      </p:sp>
      <p:sp>
        <p:nvSpPr>
          <p:cNvPr id="12" name="Text Placeholder 31">
            <a:extLst>
              <a:ext uri="{FF2B5EF4-FFF2-40B4-BE49-F238E27FC236}">
                <a16:creationId xmlns:a16="http://schemas.microsoft.com/office/drawing/2014/main" id="{3E2842F4-6C58-4603-A6AE-36AE7E3A4313}"/>
              </a:ext>
            </a:extLst>
          </p:cNvPr>
          <p:cNvSpPr>
            <a:spLocks noGrp="1"/>
          </p:cNvSpPr>
          <p:nvPr>
            <p:ph type="body" sz="quarter" idx="41" hasCustomPrompt="1"/>
          </p:nvPr>
        </p:nvSpPr>
        <p:spPr>
          <a:xfrm>
            <a:off x="560349" y="1829828"/>
            <a:ext cx="2141538" cy="934052"/>
          </a:xfrm>
          <a:prstGeom prst="rect">
            <a:avLst/>
          </a:prstGeom>
        </p:spPr>
        <p:txBody>
          <a:bodyPr>
            <a:normAutofit/>
          </a:bodyPr>
          <a:lstStyle>
            <a:lvl1pPr marL="0" marR="0" indent="0" algn="ctr"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a:solidFill>
                  <a:schemeClr val="tx1"/>
                </a:solidFill>
                <a:latin typeface="Arial" panose="020B0604020202020204" pitchFamily="34" charset="0"/>
                <a:cs typeface="Arial" panose="020B0604020202020204" pitchFamily="34" charset="0"/>
              </a:defRPr>
            </a:lvl1pPr>
            <a:lvl2pPr marL="388620" indent="0" algn="ctr">
              <a:buNone/>
              <a:defRPr sz="1200">
                <a:latin typeface="Arial" panose="020B0604020202020204" pitchFamily="34" charset="0"/>
                <a:cs typeface="Arial" panose="020B0604020202020204" pitchFamily="34" charset="0"/>
              </a:defRPr>
            </a:lvl2pPr>
            <a:lvl3pPr marL="777240" indent="0" algn="ctr">
              <a:buNone/>
              <a:defRPr sz="1200">
                <a:latin typeface="Arial" panose="020B0604020202020204" pitchFamily="34" charset="0"/>
                <a:cs typeface="Arial" panose="020B0604020202020204" pitchFamily="34" charset="0"/>
              </a:defRPr>
            </a:lvl3pPr>
            <a:lvl4pPr marL="1165860" indent="0" algn="ctr">
              <a:buNone/>
              <a:defRPr sz="1200">
                <a:latin typeface="Arial" panose="020B0604020202020204" pitchFamily="34" charset="0"/>
                <a:cs typeface="Arial" panose="020B0604020202020204" pitchFamily="34" charset="0"/>
              </a:defRPr>
            </a:lvl4pPr>
            <a:lvl5pPr marL="1554480" indent="0" algn="ctr">
              <a:buNone/>
              <a:defRPr sz="1200">
                <a:latin typeface="Arial" panose="020B0604020202020204" pitchFamily="34" charset="0"/>
                <a:cs typeface="Arial" panose="020B0604020202020204" pitchFamily="34" charset="0"/>
              </a:defRPr>
            </a:lvl5pPr>
          </a:lstStyle>
          <a:p>
            <a:pPr marL="0" marR="0" lvl="0" indent="0" algn="ctr" defTabSz="777240" rtl="0" eaLnBrk="1" fontAlgn="auto" latinLnBrk="0" hangingPunct="1">
              <a:lnSpc>
                <a:spcPct val="90000"/>
              </a:lnSpc>
              <a:spcBef>
                <a:spcPts val="850"/>
              </a:spcBef>
              <a:spcAft>
                <a:spcPts val="0"/>
              </a:spcAft>
              <a:buClrTx/>
              <a:buSzTx/>
              <a:buFont typeface="Arial" panose="020B0604020202020204" pitchFamily="34" charset="0"/>
              <a:buNone/>
              <a:tabLst/>
              <a:defRPr/>
            </a:pPr>
            <a:r>
              <a:rPr lang="en-US" dirty="0"/>
              <a:t>Copy goes here copy goes here copy goes here copy goes here copy goes here copy goes here</a:t>
            </a:r>
          </a:p>
          <a:p>
            <a:pPr lvl="0"/>
            <a:endParaRPr lang="en-US" dirty="0"/>
          </a:p>
        </p:txBody>
      </p:sp>
      <p:sp>
        <p:nvSpPr>
          <p:cNvPr id="13" name="Text Placeholder 25">
            <a:extLst>
              <a:ext uri="{FF2B5EF4-FFF2-40B4-BE49-F238E27FC236}">
                <a16:creationId xmlns:a16="http://schemas.microsoft.com/office/drawing/2014/main" id="{CFD1F5F0-4C6F-463A-8751-7BA6B1ACDFC4}"/>
              </a:ext>
            </a:extLst>
          </p:cNvPr>
          <p:cNvSpPr>
            <a:spLocks noGrp="1"/>
          </p:cNvSpPr>
          <p:nvPr>
            <p:ph type="body" sz="quarter" idx="42" hasCustomPrompt="1"/>
          </p:nvPr>
        </p:nvSpPr>
        <p:spPr>
          <a:xfrm>
            <a:off x="3053613" y="1613621"/>
            <a:ext cx="2145857" cy="409609"/>
          </a:xfrm>
          <a:prstGeom prst="rect">
            <a:avLst/>
          </a:prstGeom>
        </p:spPr>
        <p:txBody>
          <a:bodyPr>
            <a:normAutofit/>
          </a:bodyPr>
          <a:lstStyle>
            <a:lvl1pPr marL="0" indent="0" algn="ctr">
              <a:lnSpc>
                <a:spcPct val="100000"/>
              </a:lnSpc>
              <a:buNone/>
              <a:defRPr sz="1200" b="1" i="0">
                <a:solidFill>
                  <a:srgbClr val="EF4B25"/>
                </a:solidFill>
                <a:latin typeface="Rockwell" panose="02060603020205020403" pitchFamily="18" charset="77"/>
              </a:defRPr>
            </a:lvl1pPr>
          </a:lstStyle>
          <a:p>
            <a:pPr lvl="0"/>
            <a:r>
              <a:rPr lang="en-US" dirty="0"/>
              <a:t>HEADER GOES HERE</a:t>
            </a:r>
          </a:p>
        </p:txBody>
      </p:sp>
      <p:sp>
        <p:nvSpPr>
          <p:cNvPr id="14" name="Text Placeholder 31">
            <a:extLst>
              <a:ext uri="{FF2B5EF4-FFF2-40B4-BE49-F238E27FC236}">
                <a16:creationId xmlns:a16="http://schemas.microsoft.com/office/drawing/2014/main" id="{E4F45660-C7B8-47AE-8C34-06727628B2BE}"/>
              </a:ext>
            </a:extLst>
          </p:cNvPr>
          <p:cNvSpPr>
            <a:spLocks noGrp="1"/>
          </p:cNvSpPr>
          <p:nvPr>
            <p:ph type="body" sz="quarter" idx="43" hasCustomPrompt="1"/>
          </p:nvPr>
        </p:nvSpPr>
        <p:spPr>
          <a:xfrm>
            <a:off x="3053613" y="1835924"/>
            <a:ext cx="2141538" cy="934052"/>
          </a:xfrm>
          <a:prstGeom prst="rect">
            <a:avLst/>
          </a:prstGeom>
        </p:spPr>
        <p:txBody>
          <a:bodyPr>
            <a:normAutofit/>
          </a:bodyPr>
          <a:lstStyle>
            <a:lvl1pPr marL="0" marR="0" indent="0" algn="ctr"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a:solidFill>
                  <a:schemeClr val="tx1"/>
                </a:solidFill>
                <a:latin typeface="Arial" panose="020B0604020202020204" pitchFamily="34" charset="0"/>
                <a:cs typeface="Arial" panose="020B0604020202020204" pitchFamily="34" charset="0"/>
              </a:defRPr>
            </a:lvl1pPr>
            <a:lvl2pPr marL="388620" indent="0" algn="ctr">
              <a:buNone/>
              <a:defRPr sz="1200">
                <a:latin typeface="Arial" panose="020B0604020202020204" pitchFamily="34" charset="0"/>
                <a:cs typeface="Arial" panose="020B0604020202020204" pitchFamily="34" charset="0"/>
              </a:defRPr>
            </a:lvl2pPr>
            <a:lvl3pPr marL="777240" indent="0" algn="ctr">
              <a:buNone/>
              <a:defRPr sz="1200">
                <a:latin typeface="Arial" panose="020B0604020202020204" pitchFamily="34" charset="0"/>
                <a:cs typeface="Arial" panose="020B0604020202020204" pitchFamily="34" charset="0"/>
              </a:defRPr>
            </a:lvl3pPr>
            <a:lvl4pPr marL="1165860" indent="0" algn="ctr">
              <a:buNone/>
              <a:defRPr sz="1200">
                <a:latin typeface="Arial" panose="020B0604020202020204" pitchFamily="34" charset="0"/>
                <a:cs typeface="Arial" panose="020B0604020202020204" pitchFamily="34" charset="0"/>
              </a:defRPr>
            </a:lvl4pPr>
            <a:lvl5pPr marL="1554480" indent="0" algn="ctr">
              <a:buNone/>
              <a:defRPr sz="1200">
                <a:latin typeface="Arial" panose="020B0604020202020204" pitchFamily="34" charset="0"/>
                <a:cs typeface="Arial" panose="020B0604020202020204" pitchFamily="34" charset="0"/>
              </a:defRPr>
            </a:lvl5pPr>
          </a:lstStyle>
          <a:p>
            <a:pPr marL="0" marR="0" lvl="0" indent="0" algn="ctr" defTabSz="777240" rtl="0" eaLnBrk="1" fontAlgn="auto" latinLnBrk="0" hangingPunct="1">
              <a:lnSpc>
                <a:spcPct val="90000"/>
              </a:lnSpc>
              <a:spcBef>
                <a:spcPts val="850"/>
              </a:spcBef>
              <a:spcAft>
                <a:spcPts val="0"/>
              </a:spcAft>
              <a:buClrTx/>
              <a:buSzTx/>
              <a:buFont typeface="Arial" panose="020B0604020202020204" pitchFamily="34" charset="0"/>
              <a:buNone/>
              <a:tabLst/>
              <a:defRPr/>
            </a:pPr>
            <a:r>
              <a:rPr lang="en-US" dirty="0"/>
              <a:t>Copy goes here copy goes here copy goes here copy goes here copy goes here copy goes here</a:t>
            </a:r>
          </a:p>
          <a:p>
            <a:pPr lvl="0"/>
            <a:endParaRPr lang="en-US" dirty="0"/>
          </a:p>
        </p:txBody>
      </p:sp>
      <p:sp>
        <p:nvSpPr>
          <p:cNvPr id="15" name="Text Placeholder 25">
            <a:extLst>
              <a:ext uri="{FF2B5EF4-FFF2-40B4-BE49-F238E27FC236}">
                <a16:creationId xmlns:a16="http://schemas.microsoft.com/office/drawing/2014/main" id="{A8B0E97C-1DF1-438E-ABB3-186A7E210AD4}"/>
              </a:ext>
            </a:extLst>
          </p:cNvPr>
          <p:cNvSpPr>
            <a:spLocks noGrp="1"/>
          </p:cNvSpPr>
          <p:nvPr>
            <p:ph type="body" sz="quarter" idx="44" hasCustomPrompt="1"/>
          </p:nvPr>
        </p:nvSpPr>
        <p:spPr>
          <a:xfrm>
            <a:off x="5223789" y="1613621"/>
            <a:ext cx="2145857" cy="409609"/>
          </a:xfrm>
          <a:prstGeom prst="rect">
            <a:avLst/>
          </a:prstGeom>
        </p:spPr>
        <p:txBody>
          <a:bodyPr>
            <a:normAutofit/>
          </a:bodyPr>
          <a:lstStyle>
            <a:lvl1pPr marL="0" indent="0" algn="ctr">
              <a:lnSpc>
                <a:spcPct val="100000"/>
              </a:lnSpc>
              <a:buNone/>
              <a:defRPr sz="1200" b="1" i="0">
                <a:solidFill>
                  <a:srgbClr val="EF4B25"/>
                </a:solidFill>
                <a:latin typeface="Rockwell" panose="02060603020205020403" pitchFamily="18" charset="77"/>
              </a:defRPr>
            </a:lvl1pPr>
          </a:lstStyle>
          <a:p>
            <a:pPr lvl="0"/>
            <a:r>
              <a:rPr lang="en-US" dirty="0"/>
              <a:t>HEADER GOES HERE</a:t>
            </a:r>
          </a:p>
        </p:txBody>
      </p:sp>
      <p:sp>
        <p:nvSpPr>
          <p:cNvPr id="16" name="Text Placeholder 31">
            <a:extLst>
              <a:ext uri="{FF2B5EF4-FFF2-40B4-BE49-F238E27FC236}">
                <a16:creationId xmlns:a16="http://schemas.microsoft.com/office/drawing/2014/main" id="{1F872D2F-5C3B-4F6E-AC95-3DD36A574A2F}"/>
              </a:ext>
            </a:extLst>
          </p:cNvPr>
          <p:cNvSpPr>
            <a:spLocks noGrp="1"/>
          </p:cNvSpPr>
          <p:nvPr>
            <p:ph type="body" sz="quarter" idx="45" hasCustomPrompt="1"/>
          </p:nvPr>
        </p:nvSpPr>
        <p:spPr>
          <a:xfrm>
            <a:off x="5223789" y="1835924"/>
            <a:ext cx="2141538" cy="934052"/>
          </a:xfrm>
          <a:prstGeom prst="rect">
            <a:avLst/>
          </a:prstGeom>
        </p:spPr>
        <p:txBody>
          <a:bodyPr>
            <a:normAutofit/>
          </a:bodyPr>
          <a:lstStyle>
            <a:lvl1pPr marL="0" marR="0" indent="0" algn="ctr"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a:solidFill>
                  <a:schemeClr val="tx1"/>
                </a:solidFill>
                <a:latin typeface="Arial" panose="020B0604020202020204" pitchFamily="34" charset="0"/>
                <a:cs typeface="Arial" panose="020B0604020202020204" pitchFamily="34" charset="0"/>
              </a:defRPr>
            </a:lvl1pPr>
            <a:lvl2pPr marL="388620" indent="0" algn="ctr">
              <a:buNone/>
              <a:defRPr sz="1200">
                <a:latin typeface="Arial" panose="020B0604020202020204" pitchFamily="34" charset="0"/>
                <a:cs typeface="Arial" panose="020B0604020202020204" pitchFamily="34" charset="0"/>
              </a:defRPr>
            </a:lvl2pPr>
            <a:lvl3pPr marL="777240" indent="0" algn="ctr">
              <a:buNone/>
              <a:defRPr sz="1200">
                <a:latin typeface="Arial" panose="020B0604020202020204" pitchFamily="34" charset="0"/>
                <a:cs typeface="Arial" panose="020B0604020202020204" pitchFamily="34" charset="0"/>
              </a:defRPr>
            </a:lvl3pPr>
            <a:lvl4pPr marL="1165860" indent="0" algn="ctr">
              <a:buNone/>
              <a:defRPr sz="1200">
                <a:latin typeface="Arial" panose="020B0604020202020204" pitchFamily="34" charset="0"/>
                <a:cs typeface="Arial" panose="020B0604020202020204" pitchFamily="34" charset="0"/>
              </a:defRPr>
            </a:lvl4pPr>
            <a:lvl5pPr marL="1554480" indent="0" algn="ctr">
              <a:buNone/>
              <a:defRPr sz="1200">
                <a:latin typeface="Arial" panose="020B0604020202020204" pitchFamily="34" charset="0"/>
                <a:cs typeface="Arial" panose="020B0604020202020204" pitchFamily="34" charset="0"/>
              </a:defRPr>
            </a:lvl5pPr>
          </a:lstStyle>
          <a:p>
            <a:pPr marL="0" marR="0" lvl="0" indent="0" algn="ctr" defTabSz="777240" rtl="0" eaLnBrk="1" fontAlgn="auto" latinLnBrk="0" hangingPunct="1">
              <a:lnSpc>
                <a:spcPct val="90000"/>
              </a:lnSpc>
              <a:spcBef>
                <a:spcPts val="850"/>
              </a:spcBef>
              <a:spcAft>
                <a:spcPts val="0"/>
              </a:spcAft>
              <a:buClrTx/>
              <a:buSzTx/>
              <a:buFont typeface="Arial" panose="020B0604020202020204" pitchFamily="34" charset="0"/>
              <a:buNone/>
              <a:tabLst/>
              <a:defRPr/>
            </a:pPr>
            <a:r>
              <a:rPr lang="en-US" dirty="0"/>
              <a:t>Copy goes here copy goes here copy goes here copy goes here copy goes here copy goes here</a:t>
            </a:r>
          </a:p>
          <a:p>
            <a:pPr lvl="0"/>
            <a:endParaRPr lang="en-US" dirty="0"/>
          </a:p>
        </p:txBody>
      </p:sp>
      <p:sp>
        <p:nvSpPr>
          <p:cNvPr id="17" name="Text Placeholder 25">
            <a:extLst>
              <a:ext uri="{FF2B5EF4-FFF2-40B4-BE49-F238E27FC236}">
                <a16:creationId xmlns:a16="http://schemas.microsoft.com/office/drawing/2014/main" id="{807435C4-BE6F-4BAB-A902-49913295DB9B}"/>
              </a:ext>
            </a:extLst>
          </p:cNvPr>
          <p:cNvSpPr>
            <a:spLocks noGrp="1"/>
          </p:cNvSpPr>
          <p:nvPr>
            <p:ph type="body" sz="quarter" idx="46" hasCustomPrompt="1"/>
          </p:nvPr>
        </p:nvSpPr>
        <p:spPr>
          <a:xfrm>
            <a:off x="590829" y="3294073"/>
            <a:ext cx="4858995" cy="251223"/>
          </a:xfrm>
          <a:prstGeom prst="rect">
            <a:avLst/>
          </a:prstGeom>
        </p:spPr>
        <p:txBody>
          <a:bodyPr>
            <a:noAutofit/>
          </a:bodyPr>
          <a:lstStyle>
            <a:lvl1pPr marL="0" indent="0" algn="l">
              <a:lnSpc>
                <a:spcPct val="100000"/>
              </a:lnSpc>
              <a:buNone/>
              <a:defRPr sz="1200" b="1" i="0">
                <a:solidFill>
                  <a:srgbClr val="F7941D"/>
                </a:solidFill>
                <a:latin typeface="Rockwell" panose="02060603020205020403" pitchFamily="18" charset="77"/>
              </a:defRPr>
            </a:lvl1pPr>
          </a:lstStyle>
          <a:p>
            <a:pPr lvl="0"/>
            <a:r>
              <a:rPr lang="en-US" dirty="0"/>
              <a:t>Subhead here subhead here subhead here</a:t>
            </a:r>
          </a:p>
        </p:txBody>
      </p:sp>
      <p:sp>
        <p:nvSpPr>
          <p:cNvPr id="18" name="Text Placeholder 15">
            <a:extLst>
              <a:ext uri="{FF2B5EF4-FFF2-40B4-BE49-F238E27FC236}">
                <a16:creationId xmlns:a16="http://schemas.microsoft.com/office/drawing/2014/main" id="{686F417D-311F-486A-BD31-2BA4F34EB450}"/>
              </a:ext>
            </a:extLst>
          </p:cNvPr>
          <p:cNvSpPr>
            <a:spLocks noGrp="1"/>
          </p:cNvSpPr>
          <p:nvPr>
            <p:ph type="body" sz="quarter" idx="47" hasCustomPrompt="1"/>
          </p:nvPr>
        </p:nvSpPr>
        <p:spPr>
          <a:xfrm>
            <a:off x="587735" y="5346890"/>
            <a:ext cx="4862089" cy="1314802"/>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a:pPr>
            <a:r>
              <a:rPr lang="en-US" sz="1200" dirty="0">
                <a:solidFill>
                  <a:schemeClr val="accent6">
                    <a:lumMod val="10000"/>
                  </a:schemeClr>
                </a:solidFill>
              </a:rPr>
              <a:t>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a:t>
            </a:r>
            <a:endParaRPr lang="en-US" dirty="0"/>
          </a:p>
        </p:txBody>
      </p:sp>
      <p:sp>
        <p:nvSpPr>
          <p:cNvPr id="19" name="Text Placeholder 25">
            <a:extLst>
              <a:ext uri="{FF2B5EF4-FFF2-40B4-BE49-F238E27FC236}">
                <a16:creationId xmlns:a16="http://schemas.microsoft.com/office/drawing/2014/main" id="{CEF2CA98-8010-4118-989B-73FD22D8BC72}"/>
              </a:ext>
            </a:extLst>
          </p:cNvPr>
          <p:cNvSpPr>
            <a:spLocks noGrp="1"/>
          </p:cNvSpPr>
          <p:nvPr>
            <p:ph type="body" sz="quarter" idx="48" hasCustomPrompt="1"/>
          </p:nvPr>
        </p:nvSpPr>
        <p:spPr>
          <a:xfrm>
            <a:off x="590829" y="4876414"/>
            <a:ext cx="4858995" cy="251224"/>
          </a:xfrm>
          <a:prstGeom prst="rect">
            <a:avLst/>
          </a:prstGeom>
        </p:spPr>
        <p:txBody>
          <a:bodyPr>
            <a:noAutofit/>
          </a:bodyPr>
          <a:lstStyle>
            <a:lvl1pPr marL="0" indent="0" algn="l">
              <a:lnSpc>
                <a:spcPct val="100000"/>
              </a:lnSpc>
              <a:buNone/>
              <a:defRPr sz="1200" b="1" i="0">
                <a:solidFill>
                  <a:srgbClr val="EF4B25"/>
                </a:solidFill>
                <a:latin typeface="Rockwell" panose="02060603020205020403" pitchFamily="18" charset="77"/>
              </a:defRPr>
            </a:lvl1pPr>
          </a:lstStyle>
          <a:p>
            <a:pPr lvl="0"/>
            <a:r>
              <a:rPr lang="en-US" dirty="0"/>
              <a:t>HEADER GOES HERE</a:t>
            </a:r>
          </a:p>
        </p:txBody>
      </p:sp>
      <p:sp>
        <p:nvSpPr>
          <p:cNvPr id="20" name="Text Placeholder 25">
            <a:extLst>
              <a:ext uri="{FF2B5EF4-FFF2-40B4-BE49-F238E27FC236}">
                <a16:creationId xmlns:a16="http://schemas.microsoft.com/office/drawing/2014/main" id="{B64AB15F-DABA-42D0-9E26-8767E30AF32F}"/>
              </a:ext>
            </a:extLst>
          </p:cNvPr>
          <p:cNvSpPr>
            <a:spLocks noGrp="1"/>
          </p:cNvSpPr>
          <p:nvPr>
            <p:ph type="body" sz="quarter" idx="49" hasCustomPrompt="1"/>
          </p:nvPr>
        </p:nvSpPr>
        <p:spPr>
          <a:xfrm>
            <a:off x="589328" y="5089773"/>
            <a:ext cx="4858995" cy="251223"/>
          </a:xfrm>
          <a:prstGeom prst="rect">
            <a:avLst/>
          </a:prstGeom>
        </p:spPr>
        <p:txBody>
          <a:bodyPr>
            <a:noAutofit/>
          </a:bodyPr>
          <a:lstStyle>
            <a:lvl1pPr marL="0" indent="0" algn="l">
              <a:lnSpc>
                <a:spcPct val="100000"/>
              </a:lnSpc>
              <a:buNone/>
              <a:defRPr sz="1200" b="1" i="0">
                <a:solidFill>
                  <a:srgbClr val="F7941D"/>
                </a:solidFill>
                <a:latin typeface="Rockwell" panose="02060603020205020403" pitchFamily="18" charset="77"/>
              </a:defRPr>
            </a:lvl1pPr>
          </a:lstStyle>
          <a:p>
            <a:pPr lvl="0"/>
            <a:r>
              <a:rPr lang="en-US" dirty="0"/>
              <a:t>Subhead here subhead here subhead here</a:t>
            </a:r>
          </a:p>
        </p:txBody>
      </p:sp>
      <p:sp>
        <p:nvSpPr>
          <p:cNvPr id="21" name="Text Placeholder 15">
            <a:extLst>
              <a:ext uri="{FF2B5EF4-FFF2-40B4-BE49-F238E27FC236}">
                <a16:creationId xmlns:a16="http://schemas.microsoft.com/office/drawing/2014/main" id="{7B45B54D-BBDA-4E64-B8D1-85F81B01A4A6}"/>
              </a:ext>
            </a:extLst>
          </p:cNvPr>
          <p:cNvSpPr>
            <a:spLocks noGrp="1"/>
          </p:cNvSpPr>
          <p:nvPr>
            <p:ph type="body" sz="quarter" idx="50" hasCustomPrompt="1"/>
          </p:nvPr>
        </p:nvSpPr>
        <p:spPr>
          <a:xfrm>
            <a:off x="578682" y="7129977"/>
            <a:ext cx="4862089" cy="934052"/>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a:pPr>
            <a:r>
              <a:rPr lang="en-US" sz="1200" dirty="0">
                <a:solidFill>
                  <a:schemeClr val="accent6">
                    <a:lumMod val="10000"/>
                  </a:schemeClr>
                </a:solidFill>
              </a:rPr>
              <a:t>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a:t>
            </a:r>
            <a:endParaRPr lang="en-US" dirty="0"/>
          </a:p>
        </p:txBody>
      </p:sp>
      <p:sp>
        <p:nvSpPr>
          <p:cNvPr id="22" name="Text Placeholder 25">
            <a:extLst>
              <a:ext uri="{FF2B5EF4-FFF2-40B4-BE49-F238E27FC236}">
                <a16:creationId xmlns:a16="http://schemas.microsoft.com/office/drawing/2014/main" id="{8B9BFA95-3F5E-479D-9F71-E63BA12833A5}"/>
              </a:ext>
            </a:extLst>
          </p:cNvPr>
          <p:cNvSpPr>
            <a:spLocks noGrp="1"/>
          </p:cNvSpPr>
          <p:nvPr>
            <p:ph type="body" sz="quarter" idx="51" hasCustomPrompt="1"/>
          </p:nvPr>
        </p:nvSpPr>
        <p:spPr>
          <a:xfrm>
            <a:off x="581776" y="6659501"/>
            <a:ext cx="4858995" cy="251224"/>
          </a:xfrm>
          <a:prstGeom prst="rect">
            <a:avLst/>
          </a:prstGeom>
        </p:spPr>
        <p:txBody>
          <a:bodyPr>
            <a:noAutofit/>
          </a:bodyPr>
          <a:lstStyle>
            <a:lvl1pPr marL="0" indent="0" algn="l">
              <a:lnSpc>
                <a:spcPct val="100000"/>
              </a:lnSpc>
              <a:buNone/>
              <a:defRPr sz="1200" b="1" i="0">
                <a:solidFill>
                  <a:srgbClr val="EF4B25"/>
                </a:solidFill>
                <a:latin typeface="Rockwell" panose="02060603020205020403" pitchFamily="18" charset="77"/>
              </a:defRPr>
            </a:lvl1pPr>
          </a:lstStyle>
          <a:p>
            <a:pPr lvl="0"/>
            <a:r>
              <a:rPr lang="en-US" dirty="0"/>
              <a:t>HEADER GOES HERE</a:t>
            </a:r>
          </a:p>
        </p:txBody>
      </p:sp>
      <p:sp>
        <p:nvSpPr>
          <p:cNvPr id="23" name="Text Placeholder 25">
            <a:extLst>
              <a:ext uri="{FF2B5EF4-FFF2-40B4-BE49-F238E27FC236}">
                <a16:creationId xmlns:a16="http://schemas.microsoft.com/office/drawing/2014/main" id="{61C32C32-0854-4B4D-B2BE-955E48B49E10}"/>
              </a:ext>
            </a:extLst>
          </p:cNvPr>
          <p:cNvSpPr>
            <a:spLocks noGrp="1"/>
          </p:cNvSpPr>
          <p:nvPr>
            <p:ph type="body" sz="quarter" idx="52" hasCustomPrompt="1"/>
          </p:nvPr>
        </p:nvSpPr>
        <p:spPr>
          <a:xfrm>
            <a:off x="580275" y="6872860"/>
            <a:ext cx="4858995" cy="251223"/>
          </a:xfrm>
          <a:prstGeom prst="rect">
            <a:avLst/>
          </a:prstGeom>
        </p:spPr>
        <p:txBody>
          <a:bodyPr>
            <a:noAutofit/>
          </a:bodyPr>
          <a:lstStyle>
            <a:lvl1pPr marL="0" indent="0" algn="l">
              <a:lnSpc>
                <a:spcPct val="100000"/>
              </a:lnSpc>
              <a:buNone/>
              <a:defRPr sz="1200" b="1" i="0">
                <a:solidFill>
                  <a:srgbClr val="F7941D"/>
                </a:solidFill>
                <a:latin typeface="Rockwell" panose="02060603020205020403" pitchFamily="18" charset="77"/>
              </a:defRPr>
            </a:lvl1pPr>
          </a:lstStyle>
          <a:p>
            <a:pPr lvl="0"/>
            <a:r>
              <a:rPr lang="en-US" dirty="0"/>
              <a:t>Subhead here subhead here subhead here</a:t>
            </a:r>
          </a:p>
        </p:txBody>
      </p:sp>
    </p:spTree>
    <p:extLst>
      <p:ext uri="{BB962C8B-B14F-4D97-AF65-F5344CB8AC3E}">
        <p14:creationId xmlns:p14="http://schemas.microsoft.com/office/powerpoint/2010/main" val="3425148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twitter.com/TexasDeptofAg?ref_src=twsrc%5Egoogle%7Ctwcamp%5Eserp%7Ctwgr%5Eauthor" TargetMode="External"/><Relationship Id="rId13"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2.png"/><Relationship Id="rId12" Type="http://schemas.openxmlformats.org/officeDocument/2006/relationships/hyperlink" Target="https://squaremeals.org/" TargetMode="External"/><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www.instagram.com/texasagriculture/?hl=en" TargetMode="External"/><Relationship Id="rId11" Type="http://schemas.openxmlformats.org/officeDocument/2006/relationships/image" Target="../media/image4.png"/><Relationship Id="rId5" Type="http://schemas.openxmlformats.org/officeDocument/2006/relationships/image" Target="../media/image1.png"/><Relationship Id="rId15" Type="http://schemas.openxmlformats.org/officeDocument/2006/relationships/hyperlink" Target="https://www.texasagriculture.gov/" TargetMode="External"/><Relationship Id="rId10" Type="http://schemas.openxmlformats.org/officeDocument/2006/relationships/hyperlink" Target="https://www.youtube.com/channel/UC8e-ZfjMoig2DWArJq1wRpQ" TargetMode="External"/><Relationship Id="rId4" Type="http://schemas.openxmlformats.org/officeDocument/2006/relationships/hyperlink" Target="https://www.facebook.com/TexasDepartmentofAgriculture/" TargetMode="External"/><Relationship Id="rId9" Type="http://schemas.openxmlformats.org/officeDocument/2006/relationships/image" Target="../media/image3.png"/><Relationship Id="rId14" Type="http://schemas.openxmlformats.org/officeDocument/2006/relationships/hyperlink" Target="https://www.fns.usda.gov/cr/fns-nondiscrimination-statement"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dirty="0"/>
              <a:t>Click to edit Master title style</a:t>
            </a:r>
          </a:p>
        </p:txBody>
      </p:sp>
      <p:sp>
        <p:nvSpPr>
          <p:cNvPr id="11" name="Rectangle 10">
            <a:extLst>
              <a:ext uri="{FF2B5EF4-FFF2-40B4-BE49-F238E27FC236}">
                <a16:creationId xmlns:a16="http://schemas.microsoft.com/office/drawing/2014/main" id="{474F9A04-6FF6-4F28-A4CB-CE8C2FA21523}"/>
              </a:ext>
            </a:extLst>
          </p:cNvPr>
          <p:cNvSpPr/>
          <p:nvPr userDrawn="1"/>
        </p:nvSpPr>
        <p:spPr>
          <a:xfrm>
            <a:off x="0" y="8487178"/>
            <a:ext cx="7772403" cy="1571222"/>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latin typeface="Arial" panose="020B0604020202020204" pitchFamily="34" charset="0"/>
            </a:endParaRPr>
          </a:p>
        </p:txBody>
      </p:sp>
      <p:sp>
        <p:nvSpPr>
          <p:cNvPr id="16" name="TextBox 15">
            <a:extLst>
              <a:ext uri="{FF2B5EF4-FFF2-40B4-BE49-F238E27FC236}">
                <a16:creationId xmlns:a16="http://schemas.microsoft.com/office/drawing/2014/main" id="{9AF40796-846A-46F7-BD7A-201E85CD5692}"/>
              </a:ext>
            </a:extLst>
          </p:cNvPr>
          <p:cNvSpPr txBox="1"/>
          <p:nvPr userDrawn="1"/>
        </p:nvSpPr>
        <p:spPr>
          <a:xfrm>
            <a:off x="1286352" y="9210352"/>
            <a:ext cx="5016697" cy="369332"/>
          </a:xfrm>
          <a:prstGeom prst="rect">
            <a:avLst/>
          </a:prstGeom>
          <a:noFill/>
        </p:spPr>
        <p:txBody>
          <a:bodyPr wrap="square" rtlCol="0">
            <a:spAutoFit/>
          </a:bodyPr>
          <a:lstStyle/>
          <a:p>
            <a:pPr algn="ctr"/>
            <a:r>
              <a:rPr lang="en-US" sz="900" dirty="0">
                <a:solidFill>
                  <a:schemeClr val="bg1"/>
                </a:solidFill>
                <a:latin typeface="Arial" panose="020B0604020202020204" pitchFamily="34" charset="0"/>
                <a:cs typeface="Arial" panose="020B0604020202020204" pitchFamily="34" charset="0"/>
              </a:rPr>
              <a:t>Fraud Hotline: 1-866-5-FRAUD-4 or 1-866-537-2834 | P.O. Box 12847 | Austin, TX 78711</a:t>
            </a:r>
          </a:p>
          <a:p>
            <a:pPr algn="ctr"/>
            <a:r>
              <a:rPr lang="en-US" sz="900" dirty="0">
                <a:solidFill>
                  <a:schemeClr val="bg1"/>
                </a:solidFill>
                <a:latin typeface="Arial" panose="020B0604020202020204" pitchFamily="34" charset="0"/>
                <a:cs typeface="Arial" panose="020B0604020202020204" pitchFamily="34" charset="0"/>
              </a:rPr>
              <a:t>Toll Free: (877) TEX-MEAL | For the hearing impaired: (800) 735-2989 (TTY)</a:t>
            </a:r>
          </a:p>
        </p:txBody>
      </p:sp>
      <p:sp>
        <p:nvSpPr>
          <p:cNvPr id="18" name="TextBox 17">
            <a:extLst>
              <a:ext uri="{FF2B5EF4-FFF2-40B4-BE49-F238E27FC236}">
                <a16:creationId xmlns:a16="http://schemas.microsoft.com/office/drawing/2014/main" id="{AA902FE9-EE9C-437B-9BC9-B57737DCBA64}"/>
              </a:ext>
            </a:extLst>
          </p:cNvPr>
          <p:cNvSpPr txBox="1"/>
          <p:nvPr userDrawn="1"/>
        </p:nvSpPr>
        <p:spPr>
          <a:xfrm>
            <a:off x="184021" y="9521962"/>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Child and Adult Care Food Program</a:t>
            </a:r>
          </a:p>
        </p:txBody>
      </p:sp>
      <p:sp>
        <p:nvSpPr>
          <p:cNvPr id="20" name="Date Placeholder 3">
            <a:extLst>
              <a:ext uri="{FF2B5EF4-FFF2-40B4-BE49-F238E27FC236}">
                <a16:creationId xmlns:a16="http://schemas.microsoft.com/office/drawing/2014/main" id="{EAF7FA19-2D61-4891-ABA9-511A04B1AEFC}"/>
              </a:ext>
            </a:extLst>
          </p:cNvPr>
          <p:cNvSpPr>
            <a:spLocks noGrp="1"/>
          </p:cNvSpPr>
          <p:nvPr>
            <p:ph type="dt" sz="half" idx="2"/>
          </p:nvPr>
        </p:nvSpPr>
        <p:spPr>
          <a:xfrm>
            <a:off x="5963868" y="9438869"/>
            <a:ext cx="1669191" cy="535517"/>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a:t>Updated </a:t>
            </a:r>
            <a:fld id="{78E562E7-F9B9-4281-BCD9-1B0A065C9266}" type="datetime1">
              <a:rPr lang="en-US" smtClean="0"/>
              <a:t>11/27/2023</a:t>
            </a:fld>
            <a:endParaRPr lang="en-US" dirty="0"/>
          </a:p>
          <a:p>
            <a:r>
              <a:rPr lang="en-US" dirty="0"/>
              <a:t>www.SquareMeals.org</a:t>
            </a:r>
          </a:p>
        </p:txBody>
      </p:sp>
      <p:pic>
        <p:nvPicPr>
          <p:cNvPr id="13" name="Picture 12" descr="Facebook Logo">
            <a:hlinkClick r:id="rId4"/>
            <a:extLst>
              <a:ext uri="{FF2B5EF4-FFF2-40B4-BE49-F238E27FC236}">
                <a16:creationId xmlns:a16="http://schemas.microsoft.com/office/drawing/2014/main" id="{0AC0E13E-B5CC-47D3-9AB4-B13C3E87439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88179" y="8865671"/>
            <a:ext cx="301072" cy="301330"/>
          </a:xfrm>
          <a:prstGeom prst="rect">
            <a:avLst/>
          </a:prstGeom>
        </p:spPr>
      </p:pic>
      <p:pic>
        <p:nvPicPr>
          <p:cNvPr id="14" name="Picture 13" descr="Instagram Logo">
            <a:hlinkClick r:id="rId6"/>
            <a:extLst>
              <a:ext uri="{FF2B5EF4-FFF2-40B4-BE49-F238E27FC236}">
                <a16:creationId xmlns:a16="http://schemas.microsoft.com/office/drawing/2014/main" id="{BFED3AB6-6CFB-4738-9AFD-790DABFEC54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226691" y="8865829"/>
            <a:ext cx="301072" cy="301330"/>
          </a:xfrm>
          <a:prstGeom prst="rect">
            <a:avLst/>
          </a:prstGeom>
        </p:spPr>
      </p:pic>
      <p:pic>
        <p:nvPicPr>
          <p:cNvPr id="15" name="Picture 14" descr="Twitter Logo">
            <a:hlinkClick r:id="rId8"/>
            <a:extLst>
              <a:ext uri="{FF2B5EF4-FFF2-40B4-BE49-F238E27FC236}">
                <a16:creationId xmlns:a16="http://schemas.microsoft.com/office/drawing/2014/main" id="{6A867D10-1EFC-42AF-94EF-575510CF03B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88179" y="9191805"/>
            <a:ext cx="301072" cy="301330"/>
          </a:xfrm>
          <a:prstGeom prst="rect">
            <a:avLst/>
          </a:prstGeom>
        </p:spPr>
      </p:pic>
      <p:pic>
        <p:nvPicPr>
          <p:cNvPr id="22" name="Picture 21" descr="YouTube Logo">
            <a:hlinkClick r:id="rId10"/>
            <a:extLst>
              <a:ext uri="{FF2B5EF4-FFF2-40B4-BE49-F238E27FC236}">
                <a16:creationId xmlns:a16="http://schemas.microsoft.com/office/drawing/2014/main" id="{C046C79A-6A32-4274-86E2-0C0E5ECAD4F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222681" y="9197466"/>
            <a:ext cx="301072" cy="301330"/>
          </a:xfrm>
          <a:prstGeom prst="rect">
            <a:avLst/>
          </a:prstGeom>
        </p:spPr>
      </p:pic>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hlinkClick r:id="rId12"/>
            <a:extLst>
              <a:ext uri="{FF2B5EF4-FFF2-40B4-BE49-F238E27FC236}">
                <a16:creationId xmlns:a16="http://schemas.microsoft.com/office/drawing/2014/main" id="{4DA7E1A7-C840-489F-8E26-D3F90B8F8C6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70377" y="8580667"/>
            <a:ext cx="625118" cy="947216"/>
          </a:xfrm>
          <a:prstGeom prst="rect">
            <a:avLst/>
          </a:prstGeom>
        </p:spPr>
      </p:pic>
      <p:sp>
        <p:nvSpPr>
          <p:cNvPr id="19" name="TextBox 18">
            <a:hlinkClick r:id="rId14"/>
            <a:extLst>
              <a:ext uri="{FF2B5EF4-FFF2-40B4-BE49-F238E27FC236}">
                <a16:creationId xmlns:a16="http://schemas.microsoft.com/office/drawing/2014/main" id="{AF76FD44-3DCC-4224-BCCE-804F3C7B635D}"/>
              </a:ext>
            </a:extLst>
          </p:cNvPr>
          <p:cNvSpPr txBox="1"/>
          <p:nvPr userDrawn="1"/>
        </p:nvSpPr>
        <p:spPr>
          <a:xfrm>
            <a:off x="2095652" y="9528404"/>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7" name="Picture 16">
            <a:hlinkClick r:id="rId15"/>
            <a:extLst>
              <a:ext uri="{FF2B5EF4-FFF2-40B4-BE49-F238E27FC236}">
                <a16:creationId xmlns:a16="http://schemas.microsoft.com/office/drawing/2014/main" id="{5FE5583C-6EC3-4952-9184-324B330B68A9}"/>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2644191" y="8219785"/>
            <a:ext cx="2595026" cy="947216"/>
          </a:xfrm>
          <a:prstGeom prst="rect">
            <a:avLst/>
          </a:prstGeom>
        </p:spPr>
      </p:pic>
    </p:spTree>
    <p:extLst>
      <p:ext uri="{BB962C8B-B14F-4D97-AF65-F5344CB8AC3E}">
        <p14:creationId xmlns:p14="http://schemas.microsoft.com/office/powerpoint/2010/main" val="362907535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p:txStyles>
    <p:titleStyle>
      <a:lvl1pPr algn="l" defTabSz="777240" rtl="0" eaLnBrk="1" latinLnBrk="0" hangingPunct="1">
        <a:lnSpc>
          <a:spcPct val="90000"/>
        </a:lnSpc>
        <a:spcBef>
          <a:spcPct val="0"/>
        </a:spcBef>
        <a:buNone/>
        <a:defRPr sz="3740" kern="1200">
          <a:solidFill>
            <a:schemeClr val="tx1"/>
          </a:solidFill>
          <a:latin typeface="Arial" panose="020B0604020202020204" pitchFamily="34" charset="0"/>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E2B8B2-4F65-40D9-821C-E234BD22D791}"/>
              </a:ext>
            </a:extLst>
          </p:cNvPr>
          <p:cNvSpPr>
            <a:spLocks noGrp="1"/>
          </p:cNvSpPr>
          <p:nvPr>
            <p:ph type="title"/>
          </p:nvPr>
        </p:nvSpPr>
        <p:spPr>
          <a:xfrm>
            <a:off x="534988" y="534988"/>
            <a:ext cx="6702425" cy="194468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A43D86C-39BC-45E6-AB02-366CADC603D2}"/>
              </a:ext>
            </a:extLst>
          </p:cNvPr>
          <p:cNvSpPr>
            <a:spLocks noGrp="1"/>
          </p:cNvSpPr>
          <p:nvPr>
            <p:ph type="body" idx="1"/>
          </p:nvPr>
        </p:nvSpPr>
        <p:spPr>
          <a:xfrm>
            <a:off x="534988" y="2678113"/>
            <a:ext cx="6702425" cy="63817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4EC1A6B3-0CF2-4E92-AC80-9D382F697668}"/>
              </a:ext>
            </a:extLst>
          </p:cNvPr>
          <p:cNvSpPr>
            <a:spLocks noGrp="1"/>
          </p:cNvSpPr>
          <p:nvPr>
            <p:ph type="dt" sz="half" idx="2"/>
          </p:nvPr>
        </p:nvSpPr>
        <p:spPr>
          <a:xfrm>
            <a:off x="4192949" y="9762264"/>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97DCA46F-0798-4869-90EF-B671FEB1B0E6}" type="datetime1">
              <a:rPr lang="en-US" smtClean="0"/>
              <a:pPr/>
              <a:t>11/27/2023</a:t>
            </a:fld>
            <a:endParaRPr lang="en-US" dirty="0"/>
          </a:p>
        </p:txBody>
      </p:sp>
      <p:sp>
        <p:nvSpPr>
          <p:cNvPr id="8" name="Footer Placeholder 4">
            <a:extLst>
              <a:ext uri="{FF2B5EF4-FFF2-40B4-BE49-F238E27FC236}">
                <a16:creationId xmlns:a16="http://schemas.microsoft.com/office/drawing/2014/main" id="{6E888699-DF0E-4FA5-A9E7-1290DC819D1F}"/>
              </a:ext>
            </a:extLst>
          </p:cNvPr>
          <p:cNvSpPr>
            <a:spLocks noGrp="1"/>
          </p:cNvSpPr>
          <p:nvPr>
            <p:ph type="ftr" sz="quarter" idx="3"/>
          </p:nvPr>
        </p:nvSpPr>
        <p:spPr>
          <a:xfrm>
            <a:off x="0" y="9541498"/>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r>
              <a:rPr lang="en-US" dirty="0"/>
              <a:t>Texas Department of Agriculture | Food and Nutrition Division</a:t>
            </a:r>
          </a:p>
        </p:txBody>
      </p:sp>
      <p:sp>
        <p:nvSpPr>
          <p:cNvPr id="9" name="Slide Number Placeholder 5">
            <a:extLst>
              <a:ext uri="{FF2B5EF4-FFF2-40B4-BE49-F238E27FC236}">
                <a16:creationId xmlns:a16="http://schemas.microsoft.com/office/drawing/2014/main" id="{9E8F5C5F-51BC-4397-BEF3-A622FBEDACBB}"/>
              </a:ext>
            </a:extLst>
          </p:cNvPr>
          <p:cNvSpPr>
            <a:spLocks noGrp="1"/>
          </p:cNvSpPr>
          <p:nvPr>
            <p:ph type="sldNum" sz="quarter" idx="4"/>
          </p:nvPr>
        </p:nvSpPr>
        <p:spPr>
          <a:xfrm>
            <a:off x="5017305" y="9762264"/>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0" name="Footer Placeholder 4">
            <a:extLst>
              <a:ext uri="{FF2B5EF4-FFF2-40B4-BE49-F238E27FC236}">
                <a16:creationId xmlns:a16="http://schemas.microsoft.com/office/drawing/2014/main" id="{8054A196-F228-45F5-B5AF-015C91F73D10}"/>
              </a:ext>
            </a:extLst>
          </p:cNvPr>
          <p:cNvSpPr txBox="1">
            <a:spLocks/>
          </p:cNvSpPr>
          <p:nvPr userDrawn="1"/>
        </p:nvSpPr>
        <p:spPr>
          <a:xfrm>
            <a:off x="51516" y="9747458"/>
            <a:ext cx="4141433" cy="168341"/>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r"/>
            <a:r>
              <a:rPr lang="en-US" sz="1000" dirty="0">
                <a:latin typeface="Arial" panose="020B0604020202020204" pitchFamily="34" charset="0"/>
              </a:rPr>
              <a:t>Child and Adult Care Food Program</a:t>
            </a:r>
          </a:p>
        </p:txBody>
      </p:sp>
      <p:sp>
        <p:nvSpPr>
          <p:cNvPr id="11" name="Footer Placeholder 4">
            <a:extLst>
              <a:ext uri="{FF2B5EF4-FFF2-40B4-BE49-F238E27FC236}">
                <a16:creationId xmlns:a16="http://schemas.microsoft.com/office/drawing/2014/main" id="{5F160DD9-54CE-460E-9E45-924ADA47F811}"/>
              </a:ext>
            </a:extLst>
          </p:cNvPr>
          <p:cNvSpPr txBox="1">
            <a:spLocks/>
          </p:cNvSpPr>
          <p:nvPr userDrawn="1"/>
        </p:nvSpPr>
        <p:spPr>
          <a:xfrm>
            <a:off x="4071990" y="9721948"/>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2" name="Footer Placeholder 4">
            <a:extLst>
              <a:ext uri="{FF2B5EF4-FFF2-40B4-BE49-F238E27FC236}">
                <a16:creationId xmlns:a16="http://schemas.microsoft.com/office/drawing/2014/main" id="{528538EF-0400-447E-8EAE-66FF6885D576}"/>
              </a:ext>
            </a:extLst>
          </p:cNvPr>
          <p:cNvSpPr txBox="1">
            <a:spLocks/>
          </p:cNvSpPr>
          <p:nvPr userDrawn="1"/>
        </p:nvSpPr>
        <p:spPr>
          <a:xfrm>
            <a:off x="4889861" y="9721948"/>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2831528923"/>
      </p:ext>
    </p:extLst>
  </p:cSld>
  <p:clrMap bg1="lt1" tx1="dk1" bg2="lt2" tx2="dk2" accent1="accent1" accent2="accent2" accent3="accent3" accent4="accent4" accent5="accent5" accent6="accent6" hlink="hlink" folHlink="folHlink"/>
  <p:sldLayoutIdLst>
    <p:sldLayoutId id="2147483648" r:id="rId1"/>
    <p:sldLayoutId id="2147483649" r:id="rId2"/>
  </p:sldLayoutIdLst>
  <p:hf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18D0250E-241C-81DA-FFA1-C77A80B3D772}"/>
              </a:ext>
            </a:extLst>
          </p:cNvPr>
          <p:cNvPicPr>
            <a:picLocks noChangeAspect="1" noChangeArrowheads="1"/>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12018" y="3002738"/>
            <a:ext cx="7772400" cy="34321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D967DED-63B6-8D47-9FE2-C5011175E68D}"/>
              </a:ext>
            </a:extLst>
          </p:cNvPr>
          <p:cNvSpPr/>
          <p:nvPr/>
        </p:nvSpPr>
        <p:spPr>
          <a:xfrm>
            <a:off x="0" y="13153"/>
            <a:ext cx="7772400" cy="373520"/>
          </a:xfrm>
          <a:prstGeom prst="rect">
            <a:avLst/>
          </a:prstGeom>
          <a:solidFill>
            <a:srgbClr val="ABD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8" name="Rectangle 17">
            <a:extLst>
              <a:ext uri="{FF2B5EF4-FFF2-40B4-BE49-F238E27FC236}">
                <a16:creationId xmlns:a16="http://schemas.microsoft.com/office/drawing/2014/main" id="{8A3A6C2C-D85C-A349-91AB-F216BB357E70}"/>
              </a:ext>
            </a:extLst>
          </p:cNvPr>
          <p:cNvSpPr/>
          <p:nvPr/>
        </p:nvSpPr>
        <p:spPr>
          <a:xfrm>
            <a:off x="0" y="512134"/>
            <a:ext cx="7748573" cy="1256718"/>
          </a:xfrm>
          <a:custGeom>
            <a:avLst/>
            <a:gdLst>
              <a:gd name="connsiteX0" fmla="*/ 0 w 4076054"/>
              <a:gd name="connsiteY0" fmla="*/ 0 h 2263300"/>
              <a:gd name="connsiteX1" fmla="*/ 4076054 w 4076054"/>
              <a:gd name="connsiteY1" fmla="*/ 0 h 2263300"/>
              <a:gd name="connsiteX2" fmla="*/ 4076054 w 4076054"/>
              <a:gd name="connsiteY2" fmla="*/ 2263300 h 2263300"/>
              <a:gd name="connsiteX3" fmla="*/ 0 w 4076054"/>
              <a:gd name="connsiteY3" fmla="*/ 2263300 h 2263300"/>
              <a:gd name="connsiteX4" fmla="*/ 0 w 4076054"/>
              <a:gd name="connsiteY4" fmla="*/ 0 h 2263300"/>
              <a:gd name="connsiteX0" fmla="*/ 0 w 4076054"/>
              <a:gd name="connsiteY0" fmla="*/ 0 h 2263300"/>
              <a:gd name="connsiteX1" fmla="*/ 4076054 w 4076054"/>
              <a:gd name="connsiteY1" fmla="*/ 0 h 2263300"/>
              <a:gd name="connsiteX2" fmla="*/ 3551121 w 4076054"/>
              <a:gd name="connsiteY2" fmla="*/ 2263300 h 2263300"/>
              <a:gd name="connsiteX3" fmla="*/ 0 w 4076054"/>
              <a:gd name="connsiteY3" fmla="*/ 2263300 h 2263300"/>
              <a:gd name="connsiteX4" fmla="*/ 0 w 4076054"/>
              <a:gd name="connsiteY4" fmla="*/ 0 h 2263300"/>
              <a:gd name="connsiteX0" fmla="*/ 0 w 3985743"/>
              <a:gd name="connsiteY0" fmla="*/ 0 h 2263300"/>
              <a:gd name="connsiteX1" fmla="*/ 3985743 w 3985743"/>
              <a:gd name="connsiteY1" fmla="*/ 0 h 2263300"/>
              <a:gd name="connsiteX2" fmla="*/ 3551121 w 3985743"/>
              <a:gd name="connsiteY2" fmla="*/ 2263300 h 2263300"/>
              <a:gd name="connsiteX3" fmla="*/ 0 w 3985743"/>
              <a:gd name="connsiteY3" fmla="*/ 2263300 h 2263300"/>
              <a:gd name="connsiteX4" fmla="*/ 0 w 3985743"/>
              <a:gd name="connsiteY4" fmla="*/ 0 h 2263300"/>
              <a:gd name="connsiteX0" fmla="*/ 0 w 3985743"/>
              <a:gd name="connsiteY0" fmla="*/ 0 h 2263300"/>
              <a:gd name="connsiteX1" fmla="*/ 3985743 w 3985743"/>
              <a:gd name="connsiteY1" fmla="*/ 0 h 2263300"/>
              <a:gd name="connsiteX2" fmla="*/ 3568054 w 3985743"/>
              <a:gd name="connsiteY2" fmla="*/ 2263300 h 2263300"/>
              <a:gd name="connsiteX3" fmla="*/ 0 w 3985743"/>
              <a:gd name="connsiteY3" fmla="*/ 2263300 h 2263300"/>
              <a:gd name="connsiteX4" fmla="*/ 0 w 3985743"/>
              <a:gd name="connsiteY4" fmla="*/ 0 h 226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743" h="2263300">
                <a:moveTo>
                  <a:pt x="0" y="0"/>
                </a:moveTo>
                <a:lnTo>
                  <a:pt x="3985743" y="0"/>
                </a:lnTo>
                <a:lnTo>
                  <a:pt x="3568054" y="2263300"/>
                </a:lnTo>
                <a:lnTo>
                  <a:pt x="0" y="2263300"/>
                </a:lnTo>
                <a:lnTo>
                  <a:pt x="0" y="0"/>
                </a:ln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5" name="Date Placeholder 24">
            <a:extLst>
              <a:ext uri="{FF2B5EF4-FFF2-40B4-BE49-F238E27FC236}">
                <a16:creationId xmlns:a16="http://schemas.microsoft.com/office/drawing/2014/main" id="{60A7F9B7-79AB-4810-B653-ACBA17A9BA95}"/>
              </a:ext>
            </a:extLst>
          </p:cNvPr>
          <p:cNvSpPr>
            <a:spLocks noGrp="1"/>
          </p:cNvSpPr>
          <p:nvPr>
            <p:ph type="dt" sz="half" idx="10"/>
          </p:nvPr>
        </p:nvSpPr>
        <p:spPr/>
        <p:txBody>
          <a:bodyPr/>
          <a:lstStyle/>
          <a:p>
            <a:r>
              <a:rPr lang="en-US"/>
              <a:t>Updated </a:t>
            </a:r>
            <a:fld id="{4050EEB1-03E0-4635-94A2-24B97E6A3E0B}" type="datetime1">
              <a:rPr lang="en-US" smtClean="0"/>
              <a:t>11/27/2023</a:t>
            </a:fld>
            <a:endParaRPr lang="en-US"/>
          </a:p>
          <a:p>
            <a:r>
              <a:rPr lang="en-US"/>
              <a:t>www.SquareMeals.org</a:t>
            </a:r>
            <a:endParaRPr lang="en-US" dirty="0"/>
          </a:p>
        </p:txBody>
      </p:sp>
      <p:sp>
        <p:nvSpPr>
          <p:cNvPr id="2" name="Text Placeholder 1">
            <a:extLst>
              <a:ext uri="{FF2B5EF4-FFF2-40B4-BE49-F238E27FC236}">
                <a16:creationId xmlns:a16="http://schemas.microsoft.com/office/drawing/2014/main" id="{3C96752D-63FB-48F3-AFA9-C58FF0CF1763}"/>
              </a:ext>
            </a:extLst>
          </p:cNvPr>
          <p:cNvSpPr>
            <a:spLocks noGrp="1"/>
          </p:cNvSpPr>
          <p:nvPr>
            <p:ph type="body" sz="quarter" idx="20"/>
          </p:nvPr>
        </p:nvSpPr>
        <p:spPr>
          <a:xfrm>
            <a:off x="-68795" y="1206808"/>
            <a:ext cx="9225104" cy="302059"/>
          </a:xfrm>
        </p:spPr>
        <p:txBody>
          <a:bodyPr/>
          <a:lstStyle/>
          <a:p>
            <a:r>
              <a:rPr lang="en-US" sz="2300" dirty="0">
                <a:solidFill>
                  <a:schemeClr val="bg1"/>
                </a:solidFill>
              </a:rPr>
              <a:t>Child and Adult Care Food Program (CACFP) Week</a:t>
            </a:r>
          </a:p>
        </p:txBody>
      </p:sp>
      <p:sp>
        <p:nvSpPr>
          <p:cNvPr id="4" name="Text Placeholder 3">
            <a:extLst>
              <a:ext uri="{FF2B5EF4-FFF2-40B4-BE49-F238E27FC236}">
                <a16:creationId xmlns:a16="http://schemas.microsoft.com/office/drawing/2014/main" id="{6818C098-DBA9-4077-B09F-737E0BCD605F}"/>
              </a:ext>
            </a:extLst>
          </p:cNvPr>
          <p:cNvSpPr>
            <a:spLocks noGrp="1"/>
          </p:cNvSpPr>
          <p:nvPr>
            <p:ph type="body" sz="quarter" idx="33"/>
          </p:nvPr>
        </p:nvSpPr>
        <p:spPr>
          <a:xfrm>
            <a:off x="-68795" y="756310"/>
            <a:ext cx="8703133" cy="450498"/>
          </a:xfrm>
        </p:spPr>
        <p:txBody>
          <a:bodyPr/>
          <a:lstStyle/>
          <a:p>
            <a:r>
              <a:rPr lang="en-US" sz="3300" dirty="0"/>
              <a:t>Social Media Assistance Packet</a:t>
            </a:r>
          </a:p>
        </p:txBody>
      </p:sp>
      <p:sp>
        <p:nvSpPr>
          <p:cNvPr id="5" name="Text Placeholder 4">
            <a:extLst>
              <a:ext uri="{FF2B5EF4-FFF2-40B4-BE49-F238E27FC236}">
                <a16:creationId xmlns:a16="http://schemas.microsoft.com/office/drawing/2014/main" id="{B79A7E8B-A99A-419A-99A3-923CAFECE6B4}"/>
              </a:ext>
            </a:extLst>
          </p:cNvPr>
          <p:cNvSpPr>
            <a:spLocks noGrp="1"/>
          </p:cNvSpPr>
          <p:nvPr>
            <p:ph type="body" sz="quarter" idx="34"/>
          </p:nvPr>
        </p:nvSpPr>
        <p:spPr>
          <a:xfrm>
            <a:off x="159474" y="1967730"/>
            <a:ext cx="7453451" cy="1327166"/>
          </a:xfrm>
        </p:spPr>
        <p: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1"/>
                </a:solidFill>
                <a:effectLst/>
                <a:uLnTx/>
                <a:uFillTx/>
                <a:latin typeface="Georgia" panose="02040502050405020303" pitchFamily="18" charset="0"/>
                <a:ea typeface="+mn-ea"/>
                <a:cs typeface="+mn-cs"/>
              </a:rPr>
              <a:t>This </a:t>
            </a:r>
            <a:r>
              <a:rPr kumimoji="0" lang="en-US" sz="1400" b="1" i="0" u="none" strike="noStrike" kern="1200" cap="none" spc="0" normalizeH="0" baseline="0" noProof="0" dirty="0">
                <a:ln>
                  <a:noFill/>
                </a:ln>
                <a:solidFill>
                  <a:schemeClr val="accent1"/>
                </a:solidFill>
                <a:effectLst/>
                <a:uLnTx/>
                <a:uFillTx/>
                <a:latin typeface="Georgia" panose="02040502050405020303" pitchFamily="18" charset="0"/>
                <a:ea typeface="+mn-ea"/>
                <a:cs typeface="+mn-cs"/>
              </a:rPr>
              <a:t>Social Media Assistance Packet </a:t>
            </a:r>
            <a:r>
              <a:rPr kumimoji="0" lang="en-US" sz="1400" b="0" i="0" u="none" strike="noStrike" kern="1200" cap="none" spc="0" normalizeH="0" baseline="0" noProof="0" dirty="0">
                <a:ln>
                  <a:noFill/>
                </a:ln>
                <a:solidFill>
                  <a:schemeClr val="accent1"/>
                </a:solidFill>
                <a:effectLst/>
                <a:uLnTx/>
                <a:uFillTx/>
                <a:latin typeface="Georgia" panose="02040502050405020303" pitchFamily="18" charset="0"/>
                <a:ea typeface="+mn-ea"/>
                <a:cs typeface="+mn-cs"/>
              </a:rPr>
              <a:t>provides social media posts (images and text) to make it easy to share your National CACFP Week celebrations! Use the best practices below, along with the copy-and-paste images and posts, </a:t>
            </a:r>
            <a:r>
              <a:rPr lang="en-US" sz="1400" dirty="0">
                <a:solidFill>
                  <a:schemeClr val="accent1"/>
                </a:solidFill>
                <a:latin typeface="Georgia" panose="02040502050405020303" pitchFamily="18" charset="0"/>
                <a:cs typeface="+mn-cs"/>
              </a:rPr>
              <a:t>to spread awareness</a:t>
            </a:r>
            <a:r>
              <a:rPr kumimoji="0" lang="en-US" sz="1400" b="0" i="0" u="none" strike="noStrike" kern="1200" cap="none" spc="0" normalizeH="0" baseline="0" noProof="0" dirty="0">
                <a:ln>
                  <a:noFill/>
                </a:ln>
                <a:solidFill>
                  <a:schemeClr val="accent1"/>
                </a:solidFill>
                <a:effectLst/>
                <a:uLnTx/>
                <a:uFillTx/>
                <a:latin typeface="Georgia" panose="02040502050405020303" pitchFamily="18" charset="0"/>
                <a:ea typeface="+mn-ea"/>
                <a:cs typeface="+mn-cs"/>
              </a:rPr>
              <a:t> on the importance of the program in providing nutritious meals for participating children and adults!</a:t>
            </a:r>
          </a:p>
        </p:txBody>
      </p:sp>
      <p:sp>
        <p:nvSpPr>
          <p:cNvPr id="6" name="Text Placeholder 5">
            <a:extLst>
              <a:ext uri="{FF2B5EF4-FFF2-40B4-BE49-F238E27FC236}">
                <a16:creationId xmlns:a16="http://schemas.microsoft.com/office/drawing/2014/main" id="{982C21D0-7282-4611-84FA-CAA5A6888DA9}"/>
              </a:ext>
            </a:extLst>
          </p:cNvPr>
          <p:cNvSpPr>
            <a:spLocks noGrp="1"/>
          </p:cNvSpPr>
          <p:nvPr>
            <p:ph type="body" sz="quarter" idx="36"/>
          </p:nvPr>
        </p:nvSpPr>
        <p:spPr>
          <a:xfrm>
            <a:off x="310080" y="3380200"/>
            <a:ext cx="7317008" cy="4883692"/>
          </a:xfrm>
        </p:spPr>
        <p:txBody>
          <a:bodyPr/>
          <a:lstStyle/>
          <a:p>
            <a:pPr>
              <a:spcBef>
                <a:spcPts val="0"/>
              </a:spcBef>
              <a:spcAft>
                <a:spcPts val="1200"/>
              </a:spcAft>
            </a:pPr>
            <a:r>
              <a:rPr lang="en-US" sz="1400" dirty="0">
                <a:solidFill>
                  <a:schemeClr val="accent1"/>
                </a:solidFill>
                <a:latin typeface="Georgia" panose="02040502050405020303" pitchFamily="18" charset="0"/>
              </a:rPr>
              <a:t>Keep these best practices in mind when planning social media content, whether it’s for your website, Facebook, Twitter, or Instagram!</a:t>
            </a:r>
            <a:endParaRPr lang="en-US" sz="1400" b="1" dirty="0">
              <a:solidFill>
                <a:schemeClr val="accent1"/>
              </a:solidFill>
              <a:latin typeface="Georgia" panose="02040502050405020303" pitchFamily="18" charset="0"/>
              <a:cs typeface="+mn-cs"/>
            </a:endParaRPr>
          </a:p>
          <a:p>
            <a:pPr marL="344488" indent="-179388" algn="l">
              <a:spcBef>
                <a:spcPts val="0"/>
              </a:spcBef>
              <a:spcAft>
                <a:spcPts val="1200"/>
              </a:spcAft>
              <a:buFont typeface="Arial" panose="020B0604020202020204" pitchFamily="34" charset="0"/>
              <a:buChar char="•"/>
            </a:pPr>
            <a:r>
              <a:rPr lang="en-US" sz="1400" b="1" dirty="0">
                <a:solidFill>
                  <a:schemeClr val="tx2">
                    <a:lumMod val="75000"/>
                  </a:schemeClr>
                </a:solidFill>
                <a:latin typeface="Georgia" panose="02040502050405020303" pitchFamily="18" charset="0"/>
                <a:cs typeface="+mn-cs"/>
              </a:rPr>
              <a:t>Your Audience </a:t>
            </a:r>
            <a:r>
              <a:rPr lang="en-US" sz="1400" dirty="0">
                <a:solidFill>
                  <a:schemeClr val="accent1"/>
                </a:solidFill>
                <a:latin typeface="Georgia" panose="02040502050405020303" pitchFamily="18" charset="0"/>
              </a:rPr>
              <a:t>includes</a:t>
            </a:r>
            <a:r>
              <a:rPr lang="en-US" sz="1400" b="1" dirty="0">
                <a:solidFill>
                  <a:schemeClr val="accent1"/>
                </a:solidFill>
                <a:latin typeface="Georgia" panose="02040502050405020303" pitchFamily="18" charset="0"/>
              </a:rPr>
              <a:t> </a:t>
            </a:r>
            <a:r>
              <a:rPr lang="en-US" sz="1400" dirty="0">
                <a:solidFill>
                  <a:schemeClr val="accent1"/>
                </a:solidFill>
                <a:latin typeface="Georgia" panose="02040502050405020303" pitchFamily="18" charset="0"/>
              </a:rPr>
              <a:t>parents/caregivers, children, local media, and community leaders. Language and content should be tailored to reach your intended audience. Always keep the reader in mind as you write. Every message should be easy for your audience to read.</a:t>
            </a:r>
          </a:p>
          <a:p>
            <a:pPr marL="344488" indent="-179388" algn="l">
              <a:spcBef>
                <a:spcPts val="0"/>
              </a:spcBef>
              <a:spcAft>
                <a:spcPts val="1200"/>
              </a:spcAft>
              <a:buFont typeface="Arial" panose="020B0604020202020204" pitchFamily="34" charset="0"/>
              <a:buChar char="•"/>
            </a:pPr>
            <a:r>
              <a:rPr lang="en-US" sz="1400" b="1" dirty="0">
                <a:solidFill>
                  <a:schemeClr val="tx2">
                    <a:lumMod val="75000"/>
                  </a:schemeClr>
                </a:solidFill>
                <a:latin typeface="Georgia" panose="02040502050405020303" pitchFamily="18" charset="0"/>
                <a:cs typeface="+mn-cs"/>
              </a:rPr>
              <a:t>Use Photos, Videos, or GIFs </a:t>
            </a:r>
            <a:r>
              <a:rPr lang="en-US" sz="1400" dirty="0">
                <a:solidFill>
                  <a:schemeClr val="accent1"/>
                </a:solidFill>
                <a:latin typeface="Georgia" panose="02040502050405020303" pitchFamily="18" charset="0"/>
              </a:rPr>
              <a:t>to add visual appeal and capture attention. Use the images we provided or add your own!</a:t>
            </a:r>
          </a:p>
          <a:p>
            <a:pPr marL="344488" lvl="0" indent="-179388" algn="l">
              <a:spcBef>
                <a:spcPts val="0"/>
              </a:spcBef>
              <a:spcAft>
                <a:spcPts val="1200"/>
              </a:spcAft>
              <a:buFont typeface="Arial" panose="020B0604020202020204" pitchFamily="34" charset="0"/>
              <a:buChar char="•"/>
            </a:pPr>
            <a:r>
              <a:rPr lang="en-US" sz="1400" b="1" dirty="0">
                <a:solidFill>
                  <a:schemeClr val="tx2">
                    <a:lumMod val="75000"/>
                  </a:schemeClr>
                </a:solidFill>
                <a:latin typeface="Georgia" panose="02040502050405020303" pitchFamily="18" charset="0"/>
                <a:cs typeface="+mn-cs"/>
              </a:rPr>
              <a:t>Live Feeds, Reels, and Stories </a:t>
            </a:r>
            <a:r>
              <a:rPr lang="en-US" sz="1400" dirty="0">
                <a:solidFill>
                  <a:schemeClr val="accent1"/>
                </a:solidFill>
                <a:latin typeface="Georgia" panose="02040502050405020303" pitchFamily="18" charset="0"/>
              </a:rPr>
              <a:t>offer ways to add interactive elements and further engage your audience.</a:t>
            </a:r>
          </a:p>
          <a:p>
            <a:pPr marL="344488" indent="-179388" algn="l">
              <a:spcBef>
                <a:spcPts val="0"/>
              </a:spcBef>
              <a:buFont typeface="Arial" panose="020B0604020202020204" pitchFamily="34" charset="0"/>
              <a:buChar char="•"/>
            </a:pPr>
            <a:r>
              <a:rPr lang="en-US" sz="1400" b="1" dirty="0">
                <a:solidFill>
                  <a:schemeClr val="tx2">
                    <a:lumMod val="75000"/>
                  </a:schemeClr>
                </a:solidFill>
                <a:latin typeface="Georgia" panose="02040502050405020303" pitchFamily="18" charset="0"/>
                <a:cs typeface="+mn-cs"/>
              </a:rPr>
              <a:t>A Social Media Tag </a:t>
            </a:r>
            <a:r>
              <a:rPr lang="en-US" sz="1400" dirty="0">
                <a:solidFill>
                  <a:schemeClr val="accent1"/>
                </a:solidFill>
                <a:latin typeface="Georgia" panose="02040502050405020303" pitchFamily="18" charset="0"/>
              </a:rPr>
              <a:t>creates a short link to a profile and the post may be added to that person’s or group’s timeline. This makes your posts easier to find! This can also help reach media and local officials. Consider tagging local news outlets, radio stations, and your local mayor.</a:t>
            </a:r>
          </a:p>
          <a:p>
            <a:pPr lvl="0"/>
            <a:r>
              <a:rPr lang="en-US" sz="1400" b="1" dirty="0">
                <a:solidFill>
                  <a:srgbClr val="EF4B25"/>
                </a:solidFill>
                <a:latin typeface="Georgia" panose="02040502050405020303" pitchFamily="18" charset="0"/>
              </a:rPr>
              <a:t>Don’t Forget to Tag TDA on Social Media!</a:t>
            </a:r>
          </a:p>
          <a:p>
            <a:pPr marL="341313" lvl="1" indent="-171450">
              <a:spcBef>
                <a:spcPts val="850"/>
              </a:spcBef>
            </a:pPr>
            <a:r>
              <a:rPr lang="en-US" sz="1400" b="1" u="sng" dirty="0">
                <a:solidFill>
                  <a:schemeClr val="accent1"/>
                </a:solidFill>
                <a:latin typeface="Georgia" panose="02040502050405020303" pitchFamily="18" charset="0"/>
                <a:cs typeface="Arial" panose="020B0604020202020204" pitchFamily="34" charset="0"/>
              </a:rPr>
              <a:t>Twitter</a:t>
            </a:r>
            <a:r>
              <a:rPr lang="en-US" sz="1400" dirty="0">
                <a:solidFill>
                  <a:schemeClr val="accent1"/>
                </a:solidFill>
                <a:latin typeface="Georgia" panose="02040502050405020303" pitchFamily="18" charset="0"/>
                <a:cs typeface="Arial" panose="020B0604020202020204" pitchFamily="34" charset="0"/>
              </a:rPr>
              <a:t>: @TexasDeptofAg</a:t>
            </a:r>
          </a:p>
          <a:p>
            <a:pPr marL="341313" lvl="1" indent="-171450">
              <a:spcBef>
                <a:spcPts val="850"/>
              </a:spcBef>
            </a:pPr>
            <a:r>
              <a:rPr lang="en-US" sz="1400" b="1" u="sng" dirty="0">
                <a:solidFill>
                  <a:schemeClr val="accent1"/>
                </a:solidFill>
                <a:latin typeface="Georgia" panose="02040502050405020303" pitchFamily="18" charset="0"/>
                <a:cs typeface="Arial" panose="020B0604020202020204" pitchFamily="34" charset="0"/>
              </a:rPr>
              <a:t>Facebook</a:t>
            </a:r>
            <a:r>
              <a:rPr lang="en-US" sz="1400" dirty="0">
                <a:solidFill>
                  <a:schemeClr val="accent1"/>
                </a:solidFill>
                <a:latin typeface="Georgia" panose="02040502050405020303" pitchFamily="18" charset="0"/>
                <a:cs typeface="Arial" panose="020B0604020202020204" pitchFamily="34" charset="0"/>
              </a:rPr>
              <a:t>: </a:t>
            </a:r>
            <a:r>
              <a:rPr lang="en-US" sz="1400" dirty="0" err="1">
                <a:solidFill>
                  <a:schemeClr val="accent1"/>
                </a:solidFill>
                <a:latin typeface="Georgia" panose="02040502050405020303" pitchFamily="18" charset="0"/>
                <a:cs typeface="Arial" panose="020B0604020202020204" pitchFamily="34" charset="0"/>
              </a:rPr>
              <a:t>TexasDepartmentofAgriculture</a:t>
            </a:r>
            <a:endParaRPr lang="en-US" sz="1400" dirty="0">
              <a:solidFill>
                <a:schemeClr val="accent1"/>
              </a:solidFill>
              <a:latin typeface="Georgia" panose="02040502050405020303" pitchFamily="18" charset="0"/>
              <a:cs typeface="Arial" panose="020B0604020202020204" pitchFamily="34" charset="0"/>
            </a:endParaRPr>
          </a:p>
          <a:p>
            <a:pPr marL="341313" lvl="1" indent="-171450">
              <a:spcBef>
                <a:spcPts val="850"/>
              </a:spcBef>
            </a:pPr>
            <a:r>
              <a:rPr lang="en-US" sz="1400" b="1" u="sng" dirty="0">
                <a:solidFill>
                  <a:schemeClr val="accent1"/>
                </a:solidFill>
                <a:latin typeface="Georgia" panose="02040502050405020303" pitchFamily="18" charset="0"/>
                <a:cs typeface="Arial" panose="020B0604020202020204" pitchFamily="34" charset="0"/>
              </a:rPr>
              <a:t>Instagram: </a:t>
            </a:r>
            <a:r>
              <a:rPr lang="en-US" sz="1400" dirty="0">
                <a:solidFill>
                  <a:schemeClr val="accent1"/>
                </a:solidFill>
                <a:latin typeface="Georgia" panose="02040502050405020303" pitchFamily="18" charset="0"/>
                <a:cs typeface="Arial" panose="020B0604020202020204" pitchFamily="34" charset="0"/>
              </a:rPr>
              <a:t>@texasagriculture</a:t>
            </a:r>
          </a:p>
          <a:p>
            <a:pPr marL="341313" lvl="1" indent="-171450">
              <a:spcBef>
                <a:spcPts val="850"/>
              </a:spcBef>
            </a:pPr>
            <a:r>
              <a:rPr lang="en-US" sz="1400" b="1" u="sng" dirty="0">
                <a:solidFill>
                  <a:schemeClr val="accent1"/>
                </a:solidFill>
                <a:latin typeface="Georgia" panose="02040502050405020303" pitchFamily="18" charset="0"/>
                <a:cs typeface="Arial" panose="020B0604020202020204" pitchFamily="34" charset="0"/>
              </a:rPr>
              <a:t>Hashtags: </a:t>
            </a:r>
            <a:r>
              <a:rPr lang="en-US" sz="1400" dirty="0">
                <a:solidFill>
                  <a:schemeClr val="accent1"/>
                </a:solidFill>
                <a:latin typeface="Georgia" panose="02040502050405020303" pitchFamily="18" charset="0"/>
                <a:cs typeface="Arial" panose="020B0604020202020204" pitchFamily="34" charset="0"/>
              </a:rPr>
              <a:t>#TXCACFP #CACFPWeek</a:t>
            </a:r>
          </a:p>
          <a:p>
            <a:endParaRPr lang="en-US" dirty="0"/>
          </a:p>
        </p:txBody>
      </p:sp>
      <p:sp>
        <p:nvSpPr>
          <p:cNvPr id="3" name="Text Placeholder 2">
            <a:extLst>
              <a:ext uri="{FF2B5EF4-FFF2-40B4-BE49-F238E27FC236}">
                <a16:creationId xmlns:a16="http://schemas.microsoft.com/office/drawing/2014/main" id="{4B5E0454-3EA7-4316-9DA1-463CF55C224D}"/>
              </a:ext>
            </a:extLst>
          </p:cNvPr>
          <p:cNvSpPr>
            <a:spLocks noGrp="1"/>
          </p:cNvSpPr>
          <p:nvPr>
            <p:ph type="body" sz="quarter" idx="27"/>
          </p:nvPr>
        </p:nvSpPr>
        <p:spPr>
          <a:xfrm>
            <a:off x="145312" y="2984024"/>
            <a:ext cx="4443412" cy="409609"/>
          </a:xfrm>
        </p:spPr>
        <p:txBody>
          <a:bodyPr/>
          <a:lstStyle/>
          <a:p>
            <a:r>
              <a:rPr lang="en-US" sz="2000" dirty="0"/>
              <a:t>Social Media Best Practices</a:t>
            </a:r>
          </a:p>
        </p:txBody>
      </p:sp>
    </p:spTree>
    <p:extLst>
      <p:ext uri="{BB962C8B-B14F-4D97-AF65-F5344CB8AC3E}">
        <p14:creationId xmlns:p14="http://schemas.microsoft.com/office/powerpoint/2010/main" val="3879694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85B77E12-F6EE-4AC0-94E2-564E79B1D69F}"/>
              </a:ext>
            </a:extLst>
          </p:cNvPr>
          <p:cNvSpPr>
            <a:spLocks noGrp="1"/>
          </p:cNvSpPr>
          <p:nvPr>
            <p:ph type="pic" sz="quarter" idx="4294967295"/>
          </p:nvPr>
        </p:nvSpPr>
        <p:spPr/>
        <p:txBody>
          <a:bodyPr/>
          <a:lstStyle/>
          <a:p>
            <a:pPr marL="0" indent="0">
              <a:buNone/>
            </a:pPr>
            <a:r>
              <a:rPr lang="en-US" dirty="0">
                <a:solidFill>
                  <a:schemeClr val="bg1"/>
                </a:solidFill>
              </a:rPr>
              <a:t>cv</a:t>
            </a:r>
          </a:p>
        </p:txBody>
      </p:sp>
      <p:sp>
        <p:nvSpPr>
          <p:cNvPr id="22" name="Rectangle 17">
            <a:extLst>
              <a:ext uri="{FF2B5EF4-FFF2-40B4-BE49-F238E27FC236}">
                <a16:creationId xmlns:a16="http://schemas.microsoft.com/office/drawing/2014/main" id="{8A3A6C2C-D85C-A349-91AB-F216BB357E70}"/>
              </a:ext>
            </a:extLst>
          </p:cNvPr>
          <p:cNvSpPr/>
          <p:nvPr/>
        </p:nvSpPr>
        <p:spPr>
          <a:xfrm flipH="1">
            <a:off x="-1" y="222309"/>
            <a:ext cx="7772401" cy="1165095"/>
          </a:xfrm>
          <a:custGeom>
            <a:avLst/>
            <a:gdLst>
              <a:gd name="connsiteX0" fmla="*/ 0 w 4076054"/>
              <a:gd name="connsiteY0" fmla="*/ 0 h 2263300"/>
              <a:gd name="connsiteX1" fmla="*/ 4076054 w 4076054"/>
              <a:gd name="connsiteY1" fmla="*/ 0 h 2263300"/>
              <a:gd name="connsiteX2" fmla="*/ 4076054 w 4076054"/>
              <a:gd name="connsiteY2" fmla="*/ 2263300 h 2263300"/>
              <a:gd name="connsiteX3" fmla="*/ 0 w 4076054"/>
              <a:gd name="connsiteY3" fmla="*/ 2263300 h 2263300"/>
              <a:gd name="connsiteX4" fmla="*/ 0 w 4076054"/>
              <a:gd name="connsiteY4" fmla="*/ 0 h 2263300"/>
              <a:gd name="connsiteX0" fmla="*/ 0 w 4076054"/>
              <a:gd name="connsiteY0" fmla="*/ 0 h 2263300"/>
              <a:gd name="connsiteX1" fmla="*/ 4076054 w 4076054"/>
              <a:gd name="connsiteY1" fmla="*/ 0 h 2263300"/>
              <a:gd name="connsiteX2" fmla="*/ 3551121 w 4076054"/>
              <a:gd name="connsiteY2" fmla="*/ 2263300 h 2263300"/>
              <a:gd name="connsiteX3" fmla="*/ 0 w 4076054"/>
              <a:gd name="connsiteY3" fmla="*/ 2263300 h 2263300"/>
              <a:gd name="connsiteX4" fmla="*/ 0 w 4076054"/>
              <a:gd name="connsiteY4" fmla="*/ 0 h 2263300"/>
              <a:gd name="connsiteX0" fmla="*/ 0 w 3985743"/>
              <a:gd name="connsiteY0" fmla="*/ 0 h 2263300"/>
              <a:gd name="connsiteX1" fmla="*/ 3985743 w 3985743"/>
              <a:gd name="connsiteY1" fmla="*/ 0 h 2263300"/>
              <a:gd name="connsiteX2" fmla="*/ 3551121 w 3985743"/>
              <a:gd name="connsiteY2" fmla="*/ 2263300 h 2263300"/>
              <a:gd name="connsiteX3" fmla="*/ 0 w 3985743"/>
              <a:gd name="connsiteY3" fmla="*/ 2263300 h 2263300"/>
              <a:gd name="connsiteX4" fmla="*/ 0 w 3985743"/>
              <a:gd name="connsiteY4" fmla="*/ 0 h 2263300"/>
              <a:gd name="connsiteX0" fmla="*/ 0 w 3985743"/>
              <a:gd name="connsiteY0" fmla="*/ 0 h 2263300"/>
              <a:gd name="connsiteX1" fmla="*/ 3985743 w 3985743"/>
              <a:gd name="connsiteY1" fmla="*/ 0 h 2263300"/>
              <a:gd name="connsiteX2" fmla="*/ 3568054 w 3985743"/>
              <a:gd name="connsiteY2" fmla="*/ 2263300 h 2263300"/>
              <a:gd name="connsiteX3" fmla="*/ 0 w 3985743"/>
              <a:gd name="connsiteY3" fmla="*/ 2263300 h 2263300"/>
              <a:gd name="connsiteX4" fmla="*/ 0 w 3985743"/>
              <a:gd name="connsiteY4" fmla="*/ 0 h 226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743" h="2263300">
                <a:moveTo>
                  <a:pt x="0" y="0"/>
                </a:moveTo>
                <a:lnTo>
                  <a:pt x="3985743" y="0"/>
                </a:lnTo>
                <a:lnTo>
                  <a:pt x="3568054" y="2263300"/>
                </a:lnTo>
                <a:lnTo>
                  <a:pt x="0" y="2263300"/>
                </a:lnTo>
                <a:lnTo>
                  <a:pt x="0" y="0"/>
                </a:lnTo>
                <a:close/>
              </a:path>
            </a:pathLst>
          </a:custGeom>
          <a:solidFill>
            <a:srgbClr val="ABD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4" name="Rectangle 73">
            <a:extLst>
              <a:ext uri="{FF2B5EF4-FFF2-40B4-BE49-F238E27FC236}">
                <a16:creationId xmlns:a16="http://schemas.microsoft.com/office/drawing/2014/main" id="{CD967DED-63B6-8D47-9FE2-C5011175E68D}"/>
              </a:ext>
            </a:extLst>
          </p:cNvPr>
          <p:cNvSpPr/>
          <p:nvPr/>
        </p:nvSpPr>
        <p:spPr>
          <a:xfrm>
            <a:off x="826558" y="1245142"/>
            <a:ext cx="6945842" cy="142262"/>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4" name="Date Placeholder 33">
            <a:extLst>
              <a:ext uri="{FF2B5EF4-FFF2-40B4-BE49-F238E27FC236}">
                <a16:creationId xmlns:a16="http://schemas.microsoft.com/office/drawing/2014/main" id="{5C212DAA-243B-4411-B3F2-1B98FFCF829F}"/>
              </a:ext>
            </a:extLst>
          </p:cNvPr>
          <p:cNvSpPr>
            <a:spLocks noGrp="1"/>
          </p:cNvSpPr>
          <p:nvPr>
            <p:ph type="dt" sz="half" idx="10"/>
          </p:nvPr>
        </p:nvSpPr>
        <p:spPr/>
        <p:txBody>
          <a:bodyPr/>
          <a:lstStyle/>
          <a:p>
            <a:r>
              <a:rPr lang="en-US"/>
              <a:t>Updated </a:t>
            </a:r>
            <a:fld id="{0F5A7C78-663F-440B-AE71-23076445AE8E}" type="datetime1">
              <a:rPr lang="en-US" smtClean="0"/>
              <a:t>11/27/2023</a:t>
            </a:fld>
            <a:endParaRPr lang="en-US"/>
          </a:p>
          <a:p>
            <a:r>
              <a:rPr lang="en-US"/>
              <a:t>www.SquareMeals.org</a:t>
            </a:r>
            <a:endParaRPr lang="en-US" dirty="0"/>
          </a:p>
        </p:txBody>
      </p:sp>
      <p:sp>
        <p:nvSpPr>
          <p:cNvPr id="2" name="Text Placeholder 1">
            <a:extLst>
              <a:ext uri="{FF2B5EF4-FFF2-40B4-BE49-F238E27FC236}">
                <a16:creationId xmlns:a16="http://schemas.microsoft.com/office/drawing/2014/main" id="{3BAB2342-FC06-433B-A959-1BE286A7FFEA}"/>
              </a:ext>
            </a:extLst>
          </p:cNvPr>
          <p:cNvSpPr>
            <a:spLocks noGrp="1"/>
          </p:cNvSpPr>
          <p:nvPr>
            <p:ph type="body" sz="quarter" idx="20"/>
          </p:nvPr>
        </p:nvSpPr>
        <p:spPr>
          <a:xfrm>
            <a:off x="242648" y="260142"/>
            <a:ext cx="6555815" cy="392292"/>
          </a:xfrm>
        </p:spPr>
        <p:txBody>
          <a:bodyPr/>
          <a:lstStyle/>
          <a:p>
            <a:r>
              <a:rPr lang="en-US" b="1" dirty="0">
                <a:solidFill>
                  <a:srgbClr val="EF4B25"/>
                </a:solidFill>
              </a:rPr>
              <a:t>Copy-and-Paste</a:t>
            </a:r>
          </a:p>
        </p:txBody>
      </p:sp>
      <p:sp>
        <p:nvSpPr>
          <p:cNvPr id="3" name="Text Placeholder 2">
            <a:extLst>
              <a:ext uri="{FF2B5EF4-FFF2-40B4-BE49-F238E27FC236}">
                <a16:creationId xmlns:a16="http://schemas.microsoft.com/office/drawing/2014/main" id="{C7F388C6-FF22-4DC5-8E36-9BFD9CD59B77}"/>
              </a:ext>
            </a:extLst>
          </p:cNvPr>
          <p:cNvSpPr>
            <a:spLocks noGrp="1"/>
          </p:cNvSpPr>
          <p:nvPr>
            <p:ph type="body" sz="quarter" idx="33"/>
          </p:nvPr>
        </p:nvSpPr>
        <p:spPr>
          <a:xfrm>
            <a:off x="2849502" y="742495"/>
            <a:ext cx="6555815" cy="749111"/>
          </a:xfrm>
        </p:spPr>
        <p:txBody>
          <a:bodyPr/>
          <a:lstStyle/>
          <a:p>
            <a:r>
              <a:rPr lang="en-US" dirty="0">
                <a:solidFill>
                  <a:srgbClr val="F6F6F6"/>
                </a:solidFill>
              </a:rPr>
              <a:t>Images and Posts</a:t>
            </a:r>
          </a:p>
        </p:txBody>
      </p:sp>
      <p:sp>
        <p:nvSpPr>
          <p:cNvPr id="20" name="Rectangle 19">
            <a:extLst>
              <a:ext uri="{FF2B5EF4-FFF2-40B4-BE49-F238E27FC236}">
                <a16:creationId xmlns:a16="http://schemas.microsoft.com/office/drawing/2014/main" id="{00370782-A964-6351-3DEA-6B6E74347530}"/>
              </a:ext>
            </a:extLst>
          </p:cNvPr>
          <p:cNvSpPr/>
          <p:nvPr/>
        </p:nvSpPr>
        <p:spPr>
          <a:xfrm>
            <a:off x="-2" y="5658230"/>
            <a:ext cx="7772402" cy="2546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31A5F43-59FA-A585-E1BA-BA4500F8939F}"/>
              </a:ext>
            </a:extLst>
          </p:cNvPr>
          <p:cNvSpPr/>
          <p:nvPr/>
        </p:nvSpPr>
        <p:spPr>
          <a:xfrm>
            <a:off x="1" y="1367088"/>
            <a:ext cx="7772402" cy="20621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
            <a:extLst>
              <a:ext uri="{FF2B5EF4-FFF2-40B4-BE49-F238E27FC236}">
                <a16:creationId xmlns:a16="http://schemas.microsoft.com/office/drawing/2014/main" id="{332460CE-FDAC-1960-A4C1-E5D79C555A37}"/>
              </a:ext>
            </a:extLst>
          </p:cNvPr>
          <p:cNvSpPr txBox="1">
            <a:spLocks/>
          </p:cNvSpPr>
          <p:nvPr/>
        </p:nvSpPr>
        <p:spPr>
          <a:xfrm>
            <a:off x="3980102" y="1324668"/>
            <a:ext cx="2145857" cy="409609"/>
          </a:xfrm>
          <a:prstGeom prst="rect">
            <a:avLst/>
          </a:prstGeom>
        </p:spPr>
        <p:txBody>
          <a:bodyPr/>
          <a:lstStyle>
            <a:lvl1pPr marL="0" indent="0" algn="ctr" defTabSz="777240" rtl="0" eaLnBrk="1" latinLnBrk="0" hangingPunct="1">
              <a:lnSpc>
                <a:spcPct val="100000"/>
              </a:lnSpc>
              <a:spcBef>
                <a:spcPts val="850"/>
              </a:spcBef>
              <a:buFont typeface="Arial" panose="020B0604020202020204" pitchFamily="34" charset="0"/>
              <a:buNone/>
              <a:defRPr sz="1200" b="1" i="0" kern="1200">
                <a:solidFill>
                  <a:srgbClr val="EF4B25"/>
                </a:solidFill>
                <a:latin typeface="Rockwell" panose="02060603020205020403" pitchFamily="18" charset="77"/>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l"/>
            <a:r>
              <a:rPr lang="en-US" sz="2000" dirty="0"/>
              <a:t>POST #1</a:t>
            </a:r>
          </a:p>
        </p:txBody>
      </p:sp>
      <p:sp>
        <p:nvSpPr>
          <p:cNvPr id="25" name="Text Placeholder 2">
            <a:extLst>
              <a:ext uri="{FF2B5EF4-FFF2-40B4-BE49-F238E27FC236}">
                <a16:creationId xmlns:a16="http://schemas.microsoft.com/office/drawing/2014/main" id="{32A6ADCE-2B1B-53F2-75C6-F0BD8CE5D2FC}"/>
              </a:ext>
            </a:extLst>
          </p:cNvPr>
          <p:cNvSpPr txBox="1">
            <a:spLocks/>
          </p:cNvSpPr>
          <p:nvPr/>
        </p:nvSpPr>
        <p:spPr>
          <a:xfrm>
            <a:off x="3981553" y="3388610"/>
            <a:ext cx="2145857" cy="409609"/>
          </a:xfrm>
          <a:prstGeom prst="rect">
            <a:avLst/>
          </a:prstGeom>
        </p:spPr>
        <p:txBody>
          <a:bodyPr/>
          <a:lstStyle>
            <a:lvl1pPr marL="0" indent="0" algn="ctr" defTabSz="777240" rtl="0" eaLnBrk="1" latinLnBrk="0" hangingPunct="1">
              <a:lnSpc>
                <a:spcPct val="100000"/>
              </a:lnSpc>
              <a:spcBef>
                <a:spcPts val="850"/>
              </a:spcBef>
              <a:buFont typeface="Arial" panose="020B0604020202020204" pitchFamily="34" charset="0"/>
              <a:buNone/>
              <a:defRPr sz="1200" b="1" i="0" kern="1200">
                <a:solidFill>
                  <a:srgbClr val="2F6D8F"/>
                </a:solidFill>
                <a:latin typeface="Rockwell" panose="02060603020205020403" pitchFamily="18" charset="77"/>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l"/>
            <a:r>
              <a:rPr lang="en-US" sz="2000" dirty="0">
                <a:solidFill>
                  <a:srgbClr val="EF4B25"/>
                </a:solidFill>
              </a:rPr>
              <a:t>POST #2</a:t>
            </a:r>
          </a:p>
        </p:txBody>
      </p:sp>
      <p:sp>
        <p:nvSpPr>
          <p:cNvPr id="26" name="Text Placeholder 4">
            <a:extLst>
              <a:ext uri="{FF2B5EF4-FFF2-40B4-BE49-F238E27FC236}">
                <a16:creationId xmlns:a16="http://schemas.microsoft.com/office/drawing/2014/main" id="{D43D45EC-8A2B-17BD-BAAF-DFCD19BA4FD6}"/>
              </a:ext>
            </a:extLst>
          </p:cNvPr>
          <p:cNvSpPr txBox="1">
            <a:spLocks/>
          </p:cNvSpPr>
          <p:nvPr/>
        </p:nvSpPr>
        <p:spPr>
          <a:xfrm>
            <a:off x="3961782" y="4373569"/>
            <a:ext cx="3315862" cy="1712592"/>
          </a:xfrm>
          <a:prstGeom prst="rect">
            <a:avLst/>
          </a:prstGeom>
        </p:spPr>
        <p:txBody>
          <a:bodyPr/>
          <a:lstStyle>
            <a:lvl1pPr marL="0" marR="0" indent="0" algn="ctr"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kern="1200">
                <a:solidFill>
                  <a:schemeClr val="accent1"/>
                </a:solidFill>
                <a:latin typeface="Arial" panose="020B0604020202020204" pitchFamily="34" charset="0"/>
                <a:ea typeface="+mn-ea"/>
                <a:cs typeface="Arial" panose="020B0604020202020204" pitchFamily="34" charset="0"/>
              </a:defRPr>
            </a:lvl1pPr>
            <a:lvl2pPr marL="38862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77724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16586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55448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marR="0" algn="l">
              <a:spcBef>
                <a:spcPts val="0"/>
              </a:spcBef>
              <a:spcAft>
                <a:spcPts val="0"/>
              </a:spcAft>
            </a:pPr>
            <a:endParaRPr lang="en-US" sz="1600" dirty="0">
              <a:solidFill>
                <a:schemeClr val="accent6">
                  <a:lumMod val="10000"/>
                </a:schemeClr>
              </a:solidFill>
              <a:latin typeface="Calibri" panose="020F0502020204030204" pitchFamily="34" charset="0"/>
              <a:cs typeface="Times New Roman" panose="02020603050405020304" pitchFamily="18" charset="0"/>
            </a:endParaRPr>
          </a:p>
        </p:txBody>
      </p:sp>
      <p:sp>
        <p:nvSpPr>
          <p:cNvPr id="27" name="Text Placeholder 2">
            <a:extLst>
              <a:ext uri="{FF2B5EF4-FFF2-40B4-BE49-F238E27FC236}">
                <a16:creationId xmlns:a16="http://schemas.microsoft.com/office/drawing/2014/main" id="{A0ACD7E9-1BB3-1B66-5276-180C20E4CFC0}"/>
              </a:ext>
            </a:extLst>
          </p:cNvPr>
          <p:cNvSpPr txBox="1">
            <a:spLocks/>
          </p:cNvSpPr>
          <p:nvPr/>
        </p:nvSpPr>
        <p:spPr>
          <a:xfrm>
            <a:off x="3981553" y="5636529"/>
            <a:ext cx="2145857" cy="409609"/>
          </a:xfrm>
          <a:prstGeom prst="rect">
            <a:avLst/>
          </a:prstGeom>
        </p:spPr>
        <p:txBody>
          <a:bodyPr/>
          <a:lstStyle>
            <a:lvl1pPr marL="0" indent="0" algn="ctr" defTabSz="777240" rtl="0" eaLnBrk="1" latinLnBrk="0" hangingPunct="1">
              <a:lnSpc>
                <a:spcPct val="100000"/>
              </a:lnSpc>
              <a:spcBef>
                <a:spcPts val="850"/>
              </a:spcBef>
              <a:buFont typeface="Arial" panose="020B0604020202020204" pitchFamily="34" charset="0"/>
              <a:buNone/>
              <a:defRPr sz="1200" b="1" i="0" kern="1200">
                <a:solidFill>
                  <a:srgbClr val="2F6D8F"/>
                </a:solidFill>
                <a:latin typeface="Rockwell" panose="02060603020205020403" pitchFamily="18" charset="77"/>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l"/>
            <a:r>
              <a:rPr lang="en-US" sz="2000" dirty="0">
                <a:solidFill>
                  <a:srgbClr val="EF4B25"/>
                </a:solidFill>
              </a:rPr>
              <a:t>POST #3</a:t>
            </a:r>
          </a:p>
        </p:txBody>
      </p:sp>
      <p:sp>
        <p:nvSpPr>
          <p:cNvPr id="28" name="Text Placeholder 4">
            <a:extLst>
              <a:ext uri="{FF2B5EF4-FFF2-40B4-BE49-F238E27FC236}">
                <a16:creationId xmlns:a16="http://schemas.microsoft.com/office/drawing/2014/main" id="{21F91739-7F4E-9AF5-E326-E7CDD70EE749}"/>
              </a:ext>
            </a:extLst>
          </p:cNvPr>
          <p:cNvSpPr txBox="1">
            <a:spLocks/>
          </p:cNvSpPr>
          <p:nvPr/>
        </p:nvSpPr>
        <p:spPr>
          <a:xfrm>
            <a:off x="3963060" y="6890093"/>
            <a:ext cx="3525134" cy="1712592"/>
          </a:xfrm>
          <a:prstGeom prst="rect">
            <a:avLst/>
          </a:prstGeom>
        </p:spPr>
        <p:txBody>
          <a:bodyPr/>
          <a:lstStyle>
            <a:lvl1pPr marL="0" marR="0" indent="0" algn="ctr"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kern="1200">
                <a:solidFill>
                  <a:schemeClr val="accent1"/>
                </a:solidFill>
                <a:latin typeface="Arial" panose="020B0604020202020204" pitchFamily="34" charset="0"/>
                <a:ea typeface="+mn-ea"/>
                <a:cs typeface="Arial" panose="020B0604020202020204" pitchFamily="34" charset="0"/>
              </a:defRPr>
            </a:lvl1pPr>
            <a:lvl2pPr marL="38862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77724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16586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55448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marR="0" algn="l">
              <a:spcBef>
                <a:spcPts val="0"/>
              </a:spcBef>
              <a:spcAft>
                <a:spcPts val="0"/>
              </a:spcAft>
            </a:pPr>
            <a:endParaRPr lang="en-US" sz="1600" dirty="0">
              <a:solidFill>
                <a:schemeClr val="accent6">
                  <a:lumMod val="10000"/>
                </a:schemeClr>
              </a:solidFill>
              <a:latin typeface="Calibri" panose="020F0502020204030204" pitchFamily="34" charset="0"/>
              <a:cs typeface="Times New Roman" panose="02020603050405020304" pitchFamily="18" charset="0"/>
            </a:endParaRPr>
          </a:p>
        </p:txBody>
      </p:sp>
      <p:sp>
        <p:nvSpPr>
          <p:cNvPr id="29" name="Text Placeholder 4">
            <a:extLst>
              <a:ext uri="{FF2B5EF4-FFF2-40B4-BE49-F238E27FC236}">
                <a16:creationId xmlns:a16="http://schemas.microsoft.com/office/drawing/2014/main" id="{74665323-04AE-3C31-7367-6ABB0E0F5FEB}"/>
              </a:ext>
            </a:extLst>
          </p:cNvPr>
          <p:cNvSpPr txBox="1">
            <a:spLocks/>
          </p:cNvSpPr>
          <p:nvPr/>
        </p:nvSpPr>
        <p:spPr>
          <a:xfrm>
            <a:off x="3965132" y="1656144"/>
            <a:ext cx="3792301" cy="2011800"/>
          </a:xfrm>
          <a:prstGeom prst="rect">
            <a:avLst/>
          </a:prstGeom>
        </p:spPr>
        <p:txBody>
          <a:bodyPr/>
          <a:lstStyle>
            <a:lvl1pPr marL="0" marR="0" indent="0" algn="ctr"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kern="1200">
                <a:solidFill>
                  <a:schemeClr val="accent1"/>
                </a:solidFill>
                <a:latin typeface="Arial" panose="020B0604020202020204" pitchFamily="34" charset="0"/>
                <a:ea typeface="+mn-ea"/>
                <a:cs typeface="Arial" panose="020B0604020202020204" pitchFamily="34" charset="0"/>
              </a:defRPr>
            </a:lvl1pPr>
            <a:lvl2pPr marL="38862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77724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16586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55448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l"/>
            <a:r>
              <a:rPr lang="en-US" sz="1600" b="1" dirty="0">
                <a:effectLst/>
                <a:latin typeface="Georgia" panose="02040502050405020303" pitchFamily="18" charset="0"/>
                <a:ea typeface="Calibri" panose="020F0502020204030204" pitchFamily="34" charset="0"/>
                <a:cs typeface="Times New Roman" panose="02020603050405020304" pitchFamily="18" charset="0"/>
              </a:rPr>
              <a:t>Coming Soon - </a:t>
            </a:r>
            <a:r>
              <a:rPr lang="en-US" sz="1600" dirty="0">
                <a:effectLst/>
                <a:latin typeface="Georgia" panose="02040502050405020303" pitchFamily="18" charset="0"/>
                <a:ea typeface="Calibri" panose="020F0502020204030204" pitchFamily="34" charset="0"/>
                <a:cs typeface="Times New Roman" panose="02020603050405020304" pitchFamily="18" charset="0"/>
              </a:rPr>
              <a:t>National</a:t>
            </a:r>
            <a:r>
              <a:rPr lang="en-US" sz="1600" b="1" dirty="0">
                <a:effectLst/>
                <a:latin typeface="Georgia" panose="02040502050405020303" pitchFamily="18" charset="0"/>
                <a:ea typeface="Calibri" panose="020F0502020204030204" pitchFamily="34" charset="0"/>
                <a:cs typeface="Times New Roman" panose="02020603050405020304" pitchFamily="18" charset="0"/>
              </a:rPr>
              <a:t> </a:t>
            </a:r>
            <a:r>
              <a:rPr lang="en-US" sz="1600" dirty="0">
                <a:effectLst/>
                <a:latin typeface="Georgia" panose="02040502050405020303" pitchFamily="18" charset="0"/>
                <a:ea typeface="Calibri" panose="020F0502020204030204" pitchFamily="34" charset="0"/>
                <a:cs typeface="Times New Roman" panose="02020603050405020304" pitchFamily="18" charset="0"/>
              </a:rPr>
              <a:t>CACFP Week is two weeks away! Join us in recognizing the importance of the program in providing nutritious meals to children and adults! Visit SquareMeals.org/</a:t>
            </a:r>
            <a:r>
              <a:rPr lang="en-US" sz="1600" dirty="0" err="1">
                <a:effectLst/>
                <a:latin typeface="Georgia" panose="02040502050405020303" pitchFamily="18" charset="0"/>
                <a:ea typeface="Calibri" panose="020F0502020204030204" pitchFamily="34" charset="0"/>
                <a:cs typeface="Times New Roman" panose="02020603050405020304" pitchFamily="18" charset="0"/>
              </a:rPr>
              <a:t>CACFPWeek</a:t>
            </a:r>
            <a:r>
              <a:rPr lang="en-US" sz="1600" dirty="0">
                <a:effectLst/>
                <a:latin typeface="Georgia" panose="02040502050405020303" pitchFamily="18" charset="0"/>
                <a:ea typeface="Calibri" panose="020F0502020204030204" pitchFamily="34" charset="0"/>
                <a:cs typeface="Times New Roman" panose="02020603050405020304" pitchFamily="18" charset="0"/>
              </a:rPr>
              <a:t> for more information. #TXCACFP #CACFPWeek</a:t>
            </a:r>
            <a:endParaRPr lang="en-US" sz="1400" dirty="0">
              <a:effectLst/>
              <a:latin typeface="Arial Narrow" panose="020B0606020202030204" pitchFamily="34" charset="0"/>
              <a:ea typeface="Times New Roman" panose="02020603050405020304" pitchFamily="18" charset="0"/>
            </a:endParaRPr>
          </a:p>
        </p:txBody>
      </p:sp>
      <p:sp>
        <p:nvSpPr>
          <p:cNvPr id="30" name="Text Placeholder 4">
            <a:extLst>
              <a:ext uri="{FF2B5EF4-FFF2-40B4-BE49-F238E27FC236}">
                <a16:creationId xmlns:a16="http://schemas.microsoft.com/office/drawing/2014/main" id="{AE1A5730-1611-A103-4165-84EB5DCA5486}"/>
              </a:ext>
            </a:extLst>
          </p:cNvPr>
          <p:cNvSpPr txBox="1">
            <a:spLocks/>
          </p:cNvSpPr>
          <p:nvPr/>
        </p:nvSpPr>
        <p:spPr>
          <a:xfrm>
            <a:off x="3959789" y="3764540"/>
            <a:ext cx="3812611" cy="2011800"/>
          </a:xfrm>
          <a:prstGeom prst="rect">
            <a:avLst/>
          </a:prstGeom>
        </p:spPr>
        <p:txBody>
          <a:bodyPr/>
          <a:lstStyle>
            <a:lvl1pPr marL="0" marR="0" indent="0" algn="ctr"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kern="1200">
                <a:solidFill>
                  <a:schemeClr val="accent1"/>
                </a:solidFill>
                <a:latin typeface="Arial" panose="020B0604020202020204" pitchFamily="34" charset="0"/>
                <a:ea typeface="+mn-ea"/>
                <a:cs typeface="Arial" panose="020B0604020202020204" pitchFamily="34" charset="0"/>
              </a:defRPr>
            </a:lvl1pPr>
            <a:lvl2pPr marL="38862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77724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16586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55448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l"/>
            <a:r>
              <a:rPr lang="en-US" sz="1600" b="1" dirty="0">
                <a:effectLst/>
                <a:latin typeface="Georgia" panose="02040502050405020303" pitchFamily="18" charset="0"/>
                <a:ea typeface="Calibri" panose="020F0502020204030204" pitchFamily="34" charset="0"/>
                <a:cs typeface="Times New Roman" panose="02020603050405020304" pitchFamily="18" charset="0"/>
              </a:rPr>
              <a:t>Get ready to celebrate </a:t>
            </a:r>
            <a:r>
              <a:rPr lang="en-US" sz="1600" dirty="0">
                <a:effectLst/>
                <a:latin typeface="Georgia" panose="02040502050405020303" pitchFamily="18" charset="0"/>
                <a:ea typeface="Calibri" panose="020F0502020204030204" pitchFamily="34" charset="0"/>
                <a:cs typeface="Times New Roman" panose="02020603050405020304" pitchFamily="18" charset="0"/>
              </a:rPr>
              <a:t>- Next week is National CACFP Week! Join us in celebrating this program that provides children and adults with nutritious meals! Visit SquareMeals.org/</a:t>
            </a:r>
            <a:r>
              <a:rPr lang="en-US" sz="1600" dirty="0" err="1">
                <a:effectLst/>
                <a:latin typeface="Georgia" panose="02040502050405020303" pitchFamily="18" charset="0"/>
                <a:ea typeface="Calibri" panose="020F0502020204030204" pitchFamily="34" charset="0"/>
                <a:cs typeface="Times New Roman" panose="02020603050405020304" pitchFamily="18" charset="0"/>
              </a:rPr>
              <a:t>CACFPWeek</a:t>
            </a:r>
            <a:r>
              <a:rPr lang="en-US" sz="1600" dirty="0">
                <a:effectLst/>
                <a:latin typeface="Georgia" panose="02040502050405020303" pitchFamily="18" charset="0"/>
                <a:ea typeface="Calibri" panose="020F0502020204030204" pitchFamily="34" charset="0"/>
                <a:cs typeface="Times New Roman" panose="02020603050405020304" pitchFamily="18" charset="0"/>
              </a:rPr>
              <a:t> for more information. #TXCACFP #CACFPWeek</a:t>
            </a:r>
            <a:endParaRPr lang="en-US" sz="1400" dirty="0">
              <a:solidFill>
                <a:schemeClr val="accent6">
                  <a:lumMod val="10000"/>
                </a:schemeClr>
              </a:solidFill>
              <a:latin typeface="Arial Narrow" panose="020B0606020202030204" pitchFamily="34" charset="0"/>
            </a:endParaRPr>
          </a:p>
        </p:txBody>
      </p:sp>
      <p:sp>
        <p:nvSpPr>
          <p:cNvPr id="31" name="TextBox 30">
            <a:extLst>
              <a:ext uri="{FF2B5EF4-FFF2-40B4-BE49-F238E27FC236}">
                <a16:creationId xmlns:a16="http://schemas.microsoft.com/office/drawing/2014/main" id="{500B03AC-C43D-4C03-1A5C-F26C40951C8B}"/>
              </a:ext>
            </a:extLst>
          </p:cNvPr>
          <p:cNvSpPr txBox="1"/>
          <p:nvPr/>
        </p:nvSpPr>
        <p:spPr>
          <a:xfrm>
            <a:off x="3965132" y="5943994"/>
            <a:ext cx="3890512" cy="2062103"/>
          </a:xfrm>
          <a:prstGeom prst="rect">
            <a:avLst/>
          </a:prstGeom>
          <a:noFill/>
        </p:spPr>
        <p:txBody>
          <a:bodyPr wrap="square">
            <a:spAutoFit/>
          </a:bodyPr>
          <a:lstStyle/>
          <a:p>
            <a:r>
              <a:rPr lang="en-US" sz="1600" dirty="0">
                <a:solidFill>
                  <a:schemeClr val="accent1"/>
                </a:solidFill>
                <a:latin typeface="Georgia" panose="02040502050405020303" pitchFamily="18" charset="0"/>
                <a:ea typeface="Calibri" panose="020F0502020204030204" pitchFamily="34" charset="0"/>
                <a:cs typeface="Times New Roman" panose="02020603050405020304" pitchFamily="18" charset="0"/>
              </a:rPr>
              <a:t>Today kicks off National CACFP Week! Celebrate with us as we recognize the efforts of providers and serve delicious, nutritious meals to children and adults all week long! Find more information about National CACFP Week by visiting SquareMeals.org/</a:t>
            </a:r>
            <a:r>
              <a:rPr lang="en-US" sz="1600" dirty="0" err="1">
                <a:solidFill>
                  <a:schemeClr val="accent1"/>
                </a:solidFill>
                <a:latin typeface="Georgia" panose="02040502050405020303" pitchFamily="18" charset="0"/>
                <a:ea typeface="Calibri" panose="020F0502020204030204" pitchFamily="34" charset="0"/>
                <a:cs typeface="Times New Roman" panose="02020603050405020304" pitchFamily="18" charset="0"/>
              </a:rPr>
              <a:t>CACFPWeek</a:t>
            </a:r>
            <a:r>
              <a:rPr lang="en-US" sz="1600" dirty="0">
                <a:solidFill>
                  <a:schemeClr val="accent1"/>
                </a:solidFill>
                <a:latin typeface="Georgia" panose="02040502050405020303" pitchFamily="18" charset="0"/>
                <a:ea typeface="Calibri" panose="020F0502020204030204" pitchFamily="34" charset="0"/>
                <a:cs typeface="Times New Roman" panose="02020603050405020304" pitchFamily="18" charset="0"/>
              </a:rPr>
              <a:t> #TXCACFP #CACFPWeek</a:t>
            </a:r>
          </a:p>
        </p:txBody>
      </p:sp>
      <p:pic>
        <p:nvPicPr>
          <p:cNvPr id="32" name="Picture 31" descr="CACFP Week Web Banner">
            <a:extLst>
              <a:ext uri="{FF2B5EF4-FFF2-40B4-BE49-F238E27FC236}">
                <a16:creationId xmlns:a16="http://schemas.microsoft.com/office/drawing/2014/main" id="{842541FE-3D15-BDEA-710F-1D95B6628F5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005" y="1530448"/>
            <a:ext cx="3813699" cy="1716686"/>
          </a:xfrm>
          <a:prstGeom prst="rect">
            <a:avLst/>
          </a:prstGeom>
          <a:noFill/>
          <a:ln>
            <a:noFill/>
          </a:ln>
        </p:spPr>
      </p:pic>
      <p:pic>
        <p:nvPicPr>
          <p:cNvPr id="33" name="Picture 32">
            <a:extLst>
              <a:ext uri="{FF2B5EF4-FFF2-40B4-BE49-F238E27FC236}">
                <a16:creationId xmlns:a16="http://schemas.microsoft.com/office/drawing/2014/main" id="{18821E3D-838B-592E-BB92-958D83855F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9599" y="3500167"/>
            <a:ext cx="1350510" cy="2087086"/>
          </a:xfrm>
          <a:prstGeom prst="rect">
            <a:avLst/>
          </a:prstGeom>
          <a:noFill/>
          <a:ln>
            <a:noFill/>
          </a:ln>
        </p:spPr>
      </p:pic>
      <p:pic>
        <p:nvPicPr>
          <p:cNvPr id="35" name="Picture 34" descr="social media ad">
            <a:extLst>
              <a:ext uri="{FF2B5EF4-FFF2-40B4-BE49-F238E27FC236}">
                <a16:creationId xmlns:a16="http://schemas.microsoft.com/office/drawing/2014/main" id="{89982E25-635F-D1BF-6BAD-6119812DA41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770" y="5705395"/>
            <a:ext cx="1826414" cy="1826414"/>
          </a:xfrm>
          <a:prstGeom prst="rect">
            <a:avLst/>
          </a:prstGeom>
          <a:noFill/>
          <a:ln>
            <a:noFill/>
          </a:ln>
        </p:spPr>
      </p:pic>
      <p:pic>
        <p:nvPicPr>
          <p:cNvPr id="36" name="Picture 35">
            <a:extLst>
              <a:ext uri="{FF2B5EF4-FFF2-40B4-BE49-F238E27FC236}">
                <a16:creationId xmlns:a16="http://schemas.microsoft.com/office/drawing/2014/main" id="{13A65D81-D08E-D942-EE39-881C839410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4854" y="6492286"/>
            <a:ext cx="1712592" cy="1712592"/>
          </a:xfrm>
          <a:prstGeom prst="rect">
            <a:avLst/>
          </a:prstGeom>
        </p:spPr>
      </p:pic>
    </p:spTree>
    <p:extLst>
      <p:ext uri="{BB962C8B-B14F-4D97-AF65-F5344CB8AC3E}">
        <p14:creationId xmlns:p14="http://schemas.microsoft.com/office/powerpoint/2010/main" val="293223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85B77E12-F6EE-4AC0-94E2-564E79B1D69F}"/>
              </a:ext>
            </a:extLst>
          </p:cNvPr>
          <p:cNvSpPr>
            <a:spLocks noGrp="1"/>
          </p:cNvSpPr>
          <p:nvPr>
            <p:ph type="pic" sz="quarter" idx="4294967295"/>
          </p:nvPr>
        </p:nvSpPr>
        <p:spPr/>
        <p:txBody>
          <a:bodyPr/>
          <a:lstStyle/>
          <a:p>
            <a:pPr marL="0" indent="0">
              <a:buNone/>
            </a:pPr>
            <a:r>
              <a:rPr lang="en-US" dirty="0">
                <a:solidFill>
                  <a:schemeClr val="bg1"/>
                </a:solidFill>
              </a:rPr>
              <a:t>cv</a:t>
            </a:r>
          </a:p>
        </p:txBody>
      </p:sp>
      <p:sp>
        <p:nvSpPr>
          <p:cNvPr id="22" name="Rectangle 17">
            <a:extLst>
              <a:ext uri="{FF2B5EF4-FFF2-40B4-BE49-F238E27FC236}">
                <a16:creationId xmlns:a16="http://schemas.microsoft.com/office/drawing/2014/main" id="{8A3A6C2C-D85C-A349-91AB-F216BB357E70}"/>
              </a:ext>
            </a:extLst>
          </p:cNvPr>
          <p:cNvSpPr/>
          <p:nvPr/>
        </p:nvSpPr>
        <p:spPr>
          <a:xfrm flipH="1">
            <a:off x="-1" y="222309"/>
            <a:ext cx="7772401" cy="1165095"/>
          </a:xfrm>
          <a:custGeom>
            <a:avLst/>
            <a:gdLst>
              <a:gd name="connsiteX0" fmla="*/ 0 w 4076054"/>
              <a:gd name="connsiteY0" fmla="*/ 0 h 2263300"/>
              <a:gd name="connsiteX1" fmla="*/ 4076054 w 4076054"/>
              <a:gd name="connsiteY1" fmla="*/ 0 h 2263300"/>
              <a:gd name="connsiteX2" fmla="*/ 4076054 w 4076054"/>
              <a:gd name="connsiteY2" fmla="*/ 2263300 h 2263300"/>
              <a:gd name="connsiteX3" fmla="*/ 0 w 4076054"/>
              <a:gd name="connsiteY3" fmla="*/ 2263300 h 2263300"/>
              <a:gd name="connsiteX4" fmla="*/ 0 w 4076054"/>
              <a:gd name="connsiteY4" fmla="*/ 0 h 2263300"/>
              <a:gd name="connsiteX0" fmla="*/ 0 w 4076054"/>
              <a:gd name="connsiteY0" fmla="*/ 0 h 2263300"/>
              <a:gd name="connsiteX1" fmla="*/ 4076054 w 4076054"/>
              <a:gd name="connsiteY1" fmla="*/ 0 h 2263300"/>
              <a:gd name="connsiteX2" fmla="*/ 3551121 w 4076054"/>
              <a:gd name="connsiteY2" fmla="*/ 2263300 h 2263300"/>
              <a:gd name="connsiteX3" fmla="*/ 0 w 4076054"/>
              <a:gd name="connsiteY3" fmla="*/ 2263300 h 2263300"/>
              <a:gd name="connsiteX4" fmla="*/ 0 w 4076054"/>
              <a:gd name="connsiteY4" fmla="*/ 0 h 2263300"/>
              <a:gd name="connsiteX0" fmla="*/ 0 w 3985743"/>
              <a:gd name="connsiteY0" fmla="*/ 0 h 2263300"/>
              <a:gd name="connsiteX1" fmla="*/ 3985743 w 3985743"/>
              <a:gd name="connsiteY1" fmla="*/ 0 h 2263300"/>
              <a:gd name="connsiteX2" fmla="*/ 3551121 w 3985743"/>
              <a:gd name="connsiteY2" fmla="*/ 2263300 h 2263300"/>
              <a:gd name="connsiteX3" fmla="*/ 0 w 3985743"/>
              <a:gd name="connsiteY3" fmla="*/ 2263300 h 2263300"/>
              <a:gd name="connsiteX4" fmla="*/ 0 w 3985743"/>
              <a:gd name="connsiteY4" fmla="*/ 0 h 2263300"/>
              <a:gd name="connsiteX0" fmla="*/ 0 w 3985743"/>
              <a:gd name="connsiteY0" fmla="*/ 0 h 2263300"/>
              <a:gd name="connsiteX1" fmla="*/ 3985743 w 3985743"/>
              <a:gd name="connsiteY1" fmla="*/ 0 h 2263300"/>
              <a:gd name="connsiteX2" fmla="*/ 3568054 w 3985743"/>
              <a:gd name="connsiteY2" fmla="*/ 2263300 h 2263300"/>
              <a:gd name="connsiteX3" fmla="*/ 0 w 3985743"/>
              <a:gd name="connsiteY3" fmla="*/ 2263300 h 2263300"/>
              <a:gd name="connsiteX4" fmla="*/ 0 w 3985743"/>
              <a:gd name="connsiteY4" fmla="*/ 0 h 226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743" h="2263300">
                <a:moveTo>
                  <a:pt x="0" y="0"/>
                </a:moveTo>
                <a:lnTo>
                  <a:pt x="3985743" y="0"/>
                </a:lnTo>
                <a:lnTo>
                  <a:pt x="3568054" y="2263300"/>
                </a:lnTo>
                <a:lnTo>
                  <a:pt x="0" y="2263300"/>
                </a:lnTo>
                <a:lnTo>
                  <a:pt x="0" y="0"/>
                </a:lnTo>
                <a:close/>
              </a:path>
            </a:pathLst>
          </a:custGeom>
          <a:solidFill>
            <a:srgbClr val="ABD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4" name="Rectangle 73">
            <a:extLst>
              <a:ext uri="{FF2B5EF4-FFF2-40B4-BE49-F238E27FC236}">
                <a16:creationId xmlns:a16="http://schemas.microsoft.com/office/drawing/2014/main" id="{CD967DED-63B6-8D47-9FE2-C5011175E68D}"/>
              </a:ext>
            </a:extLst>
          </p:cNvPr>
          <p:cNvSpPr/>
          <p:nvPr/>
        </p:nvSpPr>
        <p:spPr>
          <a:xfrm>
            <a:off x="826558" y="1245142"/>
            <a:ext cx="6945842" cy="142262"/>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4" name="Date Placeholder 33">
            <a:extLst>
              <a:ext uri="{FF2B5EF4-FFF2-40B4-BE49-F238E27FC236}">
                <a16:creationId xmlns:a16="http://schemas.microsoft.com/office/drawing/2014/main" id="{5C212DAA-243B-4411-B3F2-1B98FFCF829F}"/>
              </a:ext>
            </a:extLst>
          </p:cNvPr>
          <p:cNvSpPr>
            <a:spLocks noGrp="1"/>
          </p:cNvSpPr>
          <p:nvPr>
            <p:ph type="dt" sz="half" idx="10"/>
          </p:nvPr>
        </p:nvSpPr>
        <p:spPr/>
        <p:txBody>
          <a:bodyPr/>
          <a:lstStyle/>
          <a:p>
            <a:r>
              <a:rPr lang="en-US"/>
              <a:t>Updated </a:t>
            </a:r>
            <a:fld id="{0F5A7C78-663F-440B-AE71-23076445AE8E}" type="datetime1">
              <a:rPr lang="en-US" smtClean="0"/>
              <a:t>11/27/2023</a:t>
            </a:fld>
            <a:endParaRPr lang="en-US"/>
          </a:p>
          <a:p>
            <a:r>
              <a:rPr lang="en-US"/>
              <a:t>www.SquareMeals.org</a:t>
            </a:r>
            <a:endParaRPr lang="en-US" dirty="0"/>
          </a:p>
        </p:txBody>
      </p:sp>
      <p:sp>
        <p:nvSpPr>
          <p:cNvPr id="2" name="Text Placeholder 1">
            <a:extLst>
              <a:ext uri="{FF2B5EF4-FFF2-40B4-BE49-F238E27FC236}">
                <a16:creationId xmlns:a16="http://schemas.microsoft.com/office/drawing/2014/main" id="{3BAB2342-FC06-433B-A959-1BE286A7FFEA}"/>
              </a:ext>
            </a:extLst>
          </p:cNvPr>
          <p:cNvSpPr>
            <a:spLocks noGrp="1"/>
          </p:cNvSpPr>
          <p:nvPr>
            <p:ph type="body" sz="quarter" idx="20"/>
          </p:nvPr>
        </p:nvSpPr>
        <p:spPr>
          <a:xfrm>
            <a:off x="242648" y="260142"/>
            <a:ext cx="6555815" cy="392292"/>
          </a:xfrm>
        </p:spPr>
        <p:txBody>
          <a:bodyPr/>
          <a:lstStyle/>
          <a:p>
            <a:r>
              <a:rPr lang="en-US" b="1" dirty="0">
                <a:solidFill>
                  <a:srgbClr val="EF4B25"/>
                </a:solidFill>
              </a:rPr>
              <a:t>Copy-and-Paste</a:t>
            </a:r>
          </a:p>
        </p:txBody>
      </p:sp>
      <p:sp>
        <p:nvSpPr>
          <p:cNvPr id="3" name="Text Placeholder 2">
            <a:extLst>
              <a:ext uri="{FF2B5EF4-FFF2-40B4-BE49-F238E27FC236}">
                <a16:creationId xmlns:a16="http://schemas.microsoft.com/office/drawing/2014/main" id="{C7F388C6-FF22-4DC5-8E36-9BFD9CD59B77}"/>
              </a:ext>
            </a:extLst>
          </p:cNvPr>
          <p:cNvSpPr>
            <a:spLocks noGrp="1"/>
          </p:cNvSpPr>
          <p:nvPr>
            <p:ph type="body" sz="quarter" idx="33"/>
          </p:nvPr>
        </p:nvSpPr>
        <p:spPr>
          <a:xfrm>
            <a:off x="2849502" y="742495"/>
            <a:ext cx="6555815" cy="749111"/>
          </a:xfrm>
        </p:spPr>
        <p:txBody>
          <a:bodyPr/>
          <a:lstStyle/>
          <a:p>
            <a:r>
              <a:rPr lang="en-US" dirty="0">
                <a:solidFill>
                  <a:srgbClr val="F6F6F6"/>
                </a:solidFill>
              </a:rPr>
              <a:t>Images and Posts</a:t>
            </a:r>
          </a:p>
        </p:txBody>
      </p:sp>
      <p:sp>
        <p:nvSpPr>
          <p:cNvPr id="28" name="Text Placeholder 4">
            <a:extLst>
              <a:ext uri="{FF2B5EF4-FFF2-40B4-BE49-F238E27FC236}">
                <a16:creationId xmlns:a16="http://schemas.microsoft.com/office/drawing/2014/main" id="{21F91739-7F4E-9AF5-E326-E7CDD70EE749}"/>
              </a:ext>
            </a:extLst>
          </p:cNvPr>
          <p:cNvSpPr txBox="1">
            <a:spLocks/>
          </p:cNvSpPr>
          <p:nvPr/>
        </p:nvSpPr>
        <p:spPr>
          <a:xfrm>
            <a:off x="3963060" y="6890093"/>
            <a:ext cx="3525134" cy="1712592"/>
          </a:xfrm>
          <a:prstGeom prst="rect">
            <a:avLst/>
          </a:prstGeom>
        </p:spPr>
        <p:txBody>
          <a:bodyPr/>
          <a:lstStyle>
            <a:lvl1pPr marL="0" marR="0" indent="0" algn="ctr"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kern="1200">
                <a:solidFill>
                  <a:schemeClr val="accent1"/>
                </a:solidFill>
                <a:latin typeface="Arial" panose="020B0604020202020204" pitchFamily="34" charset="0"/>
                <a:ea typeface="+mn-ea"/>
                <a:cs typeface="Arial" panose="020B0604020202020204" pitchFamily="34" charset="0"/>
              </a:defRPr>
            </a:lvl1pPr>
            <a:lvl2pPr marL="38862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77724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16586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55448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marR="0" algn="l">
              <a:spcBef>
                <a:spcPts val="0"/>
              </a:spcBef>
              <a:spcAft>
                <a:spcPts val="0"/>
              </a:spcAft>
            </a:pPr>
            <a:endParaRPr lang="en-US" sz="1600" dirty="0">
              <a:solidFill>
                <a:schemeClr val="accent6">
                  <a:lumMod val="10000"/>
                </a:schemeClr>
              </a:solidFill>
              <a:latin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D223F85-FC81-F1F9-4574-DB9A3D300528}"/>
              </a:ext>
            </a:extLst>
          </p:cNvPr>
          <p:cNvSpPr/>
          <p:nvPr/>
        </p:nvSpPr>
        <p:spPr>
          <a:xfrm>
            <a:off x="-2" y="5984687"/>
            <a:ext cx="7772402" cy="21799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BDB98E6-9B92-893A-A371-DDD731F22ECA}"/>
              </a:ext>
            </a:extLst>
          </p:cNvPr>
          <p:cNvSpPr/>
          <p:nvPr/>
        </p:nvSpPr>
        <p:spPr>
          <a:xfrm>
            <a:off x="34373" y="1343793"/>
            <a:ext cx="7738027" cy="25464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
            <a:extLst>
              <a:ext uri="{FF2B5EF4-FFF2-40B4-BE49-F238E27FC236}">
                <a16:creationId xmlns:a16="http://schemas.microsoft.com/office/drawing/2014/main" id="{8082AD30-E4FA-8EDA-90A4-987FE4C53067}"/>
              </a:ext>
            </a:extLst>
          </p:cNvPr>
          <p:cNvSpPr txBox="1">
            <a:spLocks/>
          </p:cNvSpPr>
          <p:nvPr/>
        </p:nvSpPr>
        <p:spPr>
          <a:xfrm>
            <a:off x="3959789" y="1315216"/>
            <a:ext cx="2145857" cy="409609"/>
          </a:xfrm>
          <a:prstGeom prst="rect">
            <a:avLst/>
          </a:prstGeom>
        </p:spPr>
        <p:txBody>
          <a:bodyPr/>
          <a:lstStyle>
            <a:lvl1pPr marL="0" indent="0" algn="ctr" defTabSz="777240" rtl="0" eaLnBrk="1" latinLnBrk="0" hangingPunct="1">
              <a:lnSpc>
                <a:spcPct val="100000"/>
              </a:lnSpc>
              <a:spcBef>
                <a:spcPts val="850"/>
              </a:spcBef>
              <a:buFont typeface="Arial" panose="020B0604020202020204" pitchFamily="34" charset="0"/>
              <a:buNone/>
              <a:defRPr sz="1200" b="1" i="0" kern="1200">
                <a:solidFill>
                  <a:srgbClr val="EF4B25"/>
                </a:solidFill>
                <a:latin typeface="Rockwell" panose="02060603020205020403" pitchFamily="18" charset="77"/>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l"/>
            <a:r>
              <a:rPr lang="en-US" sz="2000" dirty="0"/>
              <a:t>POST #4</a:t>
            </a:r>
          </a:p>
        </p:txBody>
      </p:sp>
      <p:sp>
        <p:nvSpPr>
          <p:cNvPr id="8" name="Text Placeholder 2">
            <a:extLst>
              <a:ext uri="{FF2B5EF4-FFF2-40B4-BE49-F238E27FC236}">
                <a16:creationId xmlns:a16="http://schemas.microsoft.com/office/drawing/2014/main" id="{24E927AE-D8E8-0148-5C0F-64D281554459}"/>
              </a:ext>
            </a:extLst>
          </p:cNvPr>
          <p:cNvSpPr txBox="1">
            <a:spLocks/>
          </p:cNvSpPr>
          <p:nvPr/>
        </p:nvSpPr>
        <p:spPr>
          <a:xfrm>
            <a:off x="3961781" y="3872259"/>
            <a:ext cx="2145857" cy="409609"/>
          </a:xfrm>
          <a:prstGeom prst="rect">
            <a:avLst/>
          </a:prstGeom>
        </p:spPr>
        <p:txBody>
          <a:bodyPr/>
          <a:lstStyle>
            <a:lvl1pPr marL="0" indent="0" algn="ctr" defTabSz="777240" rtl="0" eaLnBrk="1" latinLnBrk="0" hangingPunct="1">
              <a:lnSpc>
                <a:spcPct val="100000"/>
              </a:lnSpc>
              <a:spcBef>
                <a:spcPts val="850"/>
              </a:spcBef>
              <a:buFont typeface="Arial" panose="020B0604020202020204" pitchFamily="34" charset="0"/>
              <a:buNone/>
              <a:defRPr sz="1200" b="1" i="0" kern="1200">
                <a:solidFill>
                  <a:srgbClr val="2F6D8F"/>
                </a:solidFill>
                <a:latin typeface="Rockwell" panose="02060603020205020403" pitchFamily="18" charset="77"/>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l"/>
            <a:r>
              <a:rPr lang="en-US" sz="2000" dirty="0">
                <a:solidFill>
                  <a:srgbClr val="EF4B25"/>
                </a:solidFill>
              </a:rPr>
              <a:t>POST #5</a:t>
            </a:r>
          </a:p>
        </p:txBody>
      </p:sp>
      <p:sp>
        <p:nvSpPr>
          <p:cNvPr id="9" name="Text Placeholder 4">
            <a:extLst>
              <a:ext uri="{FF2B5EF4-FFF2-40B4-BE49-F238E27FC236}">
                <a16:creationId xmlns:a16="http://schemas.microsoft.com/office/drawing/2014/main" id="{0A9DFB8B-8277-FFE1-F396-F882F3D90B8B}"/>
              </a:ext>
            </a:extLst>
          </p:cNvPr>
          <p:cNvSpPr txBox="1">
            <a:spLocks/>
          </p:cNvSpPr>
          <p:nvPr/>
        </p:nvSpPr>
        <p:spPr>
          <a:xfrm>
            <a:off x="3961782" y="4521853"/>
            <a:ext cx="3315862" cy="1712592"/>
          </a:xfrm>
          <a:prstGeom prst="rect">
            <a:avLst/>
          </a:prstGeom>
        </p:spPr>
        <p:txBody>
          <a:bodyPr/>
          <a:lstStyle>
            <a:lvl1pPr marL="0" marR="0" indent="0" algn="ctr"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kern="1200">
                <a:solidFill>
                  <a:schemeClr val="accent1"/>
                </a:solidFill>
                <a:latin typeface="Arial" panose="020B0604020202020204" pitchFamily="34" charset="0"/>
                <a:ea typeface="+mn-ea"/>
                <a:cs typeface="Arial" panose="020B0604020202020204" pitchFamily="34" charset="0"/>
              </a:defRPr>
            </a:lvl1pPr>
            <a:lvl2pPr marL="38862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77724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16586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55448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marR="0" algn="l">
              <a:spcBef>
                <a:spcPts val="0"/>
              </a:spcBef>
              <a:spcAft>
                <a:spcPts val="0"/>
              </a:spcAft>
            </a:pPr>
            <a:endParaRPr lang="en-US" sz="1600" dirty="0">
              <a:solidFill>
                <a:schemeClr val="accent6">
                  <a:lumMod val="10000"/>
                </a:schemeClr>
              </a:solidFill>
              <a:latin typeface="Calibri" panose="020F0502020204030204" pitchFamily="34" charset="0"/>
              <a:cs typeface="Times New Roman" panose="02020603050405020304" pitchFamily="18" charset="0"/>
            </a:endParaRPr>
          </a:p>
        </p:txBody>
      </p:sp>
      <p:sp>
        <p:nvSpPr>
          <p:cNvPr id="10" name="Text Placeholder 2">
            <a:extLst>
              <a:ext uri="{FF2B5EF4-FFF2-40B4-BE49-F238E27FC236}">
                <a16:creationId xmlns:a16="http://schemas.microsoft.com/office/drawing/2014/main" id="{CA33F5D6-1F8D-A281-C36A-945D5B32E1B5}"/>
              </a:ext>
            </a:extLst>
          </p:cNvPr>
          <p:cNvSpPr txBox="1">
            <a:spLocks/>
          </p:cNvSpPr>
          <p:nvPr/>
        </p:nvSpPr>
        <p:spPr>
          <a:xfrm>
            <a:off x="3963059" y="6041849"/>
            <a:ext cx="3392758" cy="409609"/>
          </a:xfrm>
          <a:prstGeom prst="rect">
            <a:avLst/>
          </a:prstGeom>
        </p:spPr>
        <p:txBody>
          <a:bodyPr/>
          <a:lstStyle>
            <a:lvl1pPr marL="0" indent="0" algn="ctr" defTabSz="777240" rtl="0" eaLnBrk="1" latinLnBrk="0" hangingPunct="1">
              <a:lnSpc>
                <a:spcPct val="100000"/>
              </a:lnSpc>
              <a:spcBef>
                <a:spcPts val="850"/>
              </a:spcBef>
              <a:buFont typeface="Arial" panose="020B0604020202020204" pitchFamily="34" charset="0"/>
              <a:buNone/>
              <a:defRPr sz="1200" b="1" i="0" kern="1200">
                <a:solidFill>
                  <a:srgbClr val="2F6D8F"/>
                </a:solidFill>
                <a:latin typeface="Rockwell" panose="02060603020205020403" pitchFamily="18" charset="77"/>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l"/>
            <a:r>
              <a:rPr lang="en-US" sz="2000" dirty="0">
                <a:solidFill>
                  <a:srgbClr val="EF4B25"/>
                </a:solidFill>
              </a:rPr>
              <a:t>POST #6</a:t>
            </a:r>
          </a:p>
        </p:txBody>
      </p:sp>
      <p:sp>
        <p:nvSpPr>
          <p:cNvPr id="11" name="Text Placeholder 4">
            <a:extLst>
              <a:ext uri="{FF2B5EF4-FFF2-40B4-BE49-F238E27FC236}">
                <a16:creationId xmlns:a16="http://schemas.microsoft.com/office/drawing/2014/main" id="{1E98DBD4-D3D0-326A-012A-791F294293D3}"/>
              </a:ext>
            </a:extLst>
          </p:cNvPr>
          <p:cNvSpPr txBox="1">
            <a:spLocks/>
          </p:cNvSpPr>
          <p:nvPr/>
        </p:nvSpPr>
        <p:spPr>
          <a:xfrm>
            <a:off x="3963060" y="6890093"/>
            <a:ext cx="3525134" cy="1712592"/>
          </a:xfrm>
          <a:prstGeom prst="rect">
            <a:avLst/>
          </a:prstGeom>
        </p:spPr>
        <p:txBody>
          <a:bodyPr/>
          <a:lstStyle>
            <a:lvl1pPr marL="0" marR="0" indent="0" algn="ctr"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kern="1200">
                <a:solidFill>
                  <a:schemeClr val="accent1"/>
                </a:solidFill>
                <a:latin typeface="Arial" panose="020B0604020202020204" pitchFamily="34" charset="0"/>
                <a:ea typeface="+mn-ea"/>
                <a:cs typeface="Arial" panose="020B0604020202020204" pitchFamily="34" charset="0"/>
              </a:defRPr>
            </a:lvl1pPr>
            <a:lvl2pPr marL="38862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77724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16586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55448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marR="0" algn="l">
              <a:spcBef>
                <a:spcPts val="0"/>
              </a:spcBef>
              <a:spcAft>
                <a:spcPts val="0"/>
              </a:spcAft>
            </a:pPr>
            <a:endParaRPr lang="en-US" sz="1600" dirty="0">
              <a:solidFill>
                <a:schemeClr val="accent6">
                  <a:lumMod val="10000"/>
                </a:schemeClr>
              </a:solidFill>
              <a:latin typeface="Calibri" panose="020F0502020204030204" pitchFamily="34" charset="0"/>
              <a:cs typeface="Times New Roman" panose="02020603050405020304" pitchFamily="18" charset="0"/>
            </a:endParaRPr>
          </a:p>
        </p:txBody>
      </p:sp>
      <p:sp>
        <p:nvSpPr>
          <p:cNvPr id="12" name="Text Placeholder 4">
            <a:extLst>
              <a:ext uri="{FF2B5EF4-FFF2-40B4-BE49-F238E27FC236}">
                <a16:creationId xmlns:a16="http://schemas.microsoft.com/office/drawing/2014/main" id="{EF43CC90-C98F-0E5A-CA23-6196709989EE}"/>
              </a:ext>
            </a:extLst>
          </p:cNvPr>
          <p:cNvSpPr txBox="1">
            <a:spLocks/>
          </p:cNvSpPr>
          <p:nvPr/>
        </p:nvSpPr>
        <p:spPr>
          <a:xfrm>
            <a:off x="3970005" y="2160169"/>
            <a:ext cx="3078495" cy="2011800"/>
          </a:xfrm>
          <a:prstGeom prst="rect">
            <a:avLst/>
          </a:prstGeom>
        </p:spPr>
        <p:txBody>
          <a:bodyPr/>
          <a:lstStyle>
            <a:lvl1pPr marL="0" marR="0" indent="0" algn="ctr"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kern="1200">
                <a:solidFill>
                  <a:schemeClr val="accent1"/>
                </a:solidFill>
                <a:latin typeface="Arial" panose="020B0604020202020204" pitchFamily="34" charset="0"/>
                <a:ea typeface="+mn-ea"/>
                <a:cs typeface="Arial" panose="020B0604020202020204" pitchFamily="34" charset="0"/>
              </a:defRPr>
            </a:lvl1pPr>
            <a:lvl2pPr marL="38862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77724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16586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55448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l"/>
            <a:endParaRPr lang="en-US" sz="16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13" name="Text Placeholder 4">
            <a:extLst>
              <a:ext uri="{FF2B5EF4-FFF2-40B4-BE49-F238E27FC236}">
                <a16:creationId xmlns:a16="http://schemas.microsoft.com/office/drawing/2014/main" id="{9CCD5627-A831-27A0-F45B-A8BC8D3FB627}"/>
              </a:ext>
            </a:extLst>
          </p:cNvPr>
          <p:cNvSpPr txBox="1">
            <a:spLocks/>
          </p:cNvSpPr>
          <p:nvPr/>
        </p:nvSpPr>
        <p:spPr>
          <a:xfrm>
            <a:off x="3980856" y="4597752"/>
            <a:ext cx="3791544" cy="958367"/>
          </a:xfrm>
          <a:prstGeom prst="rect">
            <a:avLst/>
          </a:prstGeom>
        </p:spPr>
        <p:txBody>
          <a:bodyPr/>
          <a:lstStyle>
            <a:lvl1pPr marL="0" marR="0" indent="0" algn="ctr" defTabSz="777240" rtl="0" eaLnBrk="1" fontAlgn="auto" latinLnBrk="0" hangingPunct="1">
              <a:lnSpc>
                <a:spcPct val="90000"/>
              </a:lnSpc>
              <a:spcBef>
                <a:spcPts val="850"/>
              </a:spcBef>
              <a:spcAft>
                <a:spcPts val="0"/>
              </a:spcAft>
              <a:buClrTx/>
              <a:buSzTx/>
              <a:buFont typeface="Arial" panose="020B0604020202020204" pitchFamily="34" charset="0"/>
              <a:buNone/>
              <a:tabLst/>
              <a:defRPr sz="1200" kern="1200">
                <a:solidFill>
                  <a:schemeClr val="accent1"/>
                </a:solidFill>
                <a:latin typeface="Arial" panose="020B0604020202020204" pitchFamily="34" charset="0"/>
                <a:ea typeface="+mn-ea"/>
                <a:cs typeface="Arial" panose="020B0604020202020204" pitchFamily="34" charset="0"/>
              </a:defRPr>
            </a:lvl1pPr>
            <a:lvl2pPr marL="38862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77724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16586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554480" indent="0" algn="ctr"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l"/>
            <a:endParaRPr lang="en-US" sz="16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550394A7-A6F6-2394-9D8E-C887C915AD38}"/>
              </a:ext>
            </a:extLst>
          </p:cNvPr>
          <p:cNvSpPr txBox="1"/>
          <p:nvPr/>
        </p:nvSpPr>
        <p:spPr>
          <a:xfrm>
            <a:off x="3922646" y="1627725"/>
            <a:ext cx="3849754" cy="2308324"/>
          </a:xfrm>
          <a:prstGeom prst="rect">
            <a:avLst/>
          </a:prstGeom>
          <a:noFill/>
        </p:spPr>
        <p:txBody>
          <a:bodyPr wrap="square">
            <a:spAutoFit/>
          </a:bodyPr>
          <a:lstStyle/>
          <a:p>
            <a:r>
              <a:rPr lang="en-US" sz="1600" b="1" dirty="0">
                <a:effectLst/>
                <a:latin typeface="Georgia" panose="02040502050405020303" pitchFamily="18" charset="0"/>
                <a:ea typeface="Calibri" panose="020F0502020204030204" pitchFamily="34" charset="0"/>
                <a:cs typeface="Times New Roman" panose="02020603050405020304" pitchFamily="18" charset="0"/>
              </a:rPr>
              <a:t>Attention Parents and Caregivers - </a:t>
            </a:r>
            <a:r>
              <a:rPr lang="en-US" sz="1600" dirty="0">
                <a:effectLst/>
                <a:latin typeface="Georgia" panose="02040502050405020303" pitchFamily="18" charset="0"/>
                <a:ea typeface="Calibri" panose="020F0502020204030204" pitchFamily="34" charset="0"/>
                <a:cs typeface="Times New Roman" panose="02020603050405020304" pitchFamily="18" charset="0"/>
              </a:rPr>
              <a:t>It is National CACFP Week! Check out this postcard for information on this week’s celebration and be on the lookout for fun activities and nutritious meals enjoyed by your children! For more information, visit SquareMeals.org/</a:t>
            </a:r>
            <a:r>
              <a:rPr lang="en-US" sz="1600" dirty="0" err="1">
                <a:effectLst/>
                <a:latin typeface="Georgia" panose="02040502050405020303" pitchFamily="18" charset="0"/>
                <a:ea typeface="Calibri" panose="020F0502020204030204" pitchFamily="34" charset="0"/>
                <a:cs typeface="Times New Roman" panose="02020603050405020304" pitchFamily="18" charset="0"/>
              </a:rPr>
              <a:t>CACFPWeek</a:t>
            </a:r>
            <a:r>
              <a:rPr lang="en-US" sz="1600" dirty="0">
                <a:effectLst/>
                <a:latin typeface="Georgia" panose="02040502050405020303" pitchFamily="18" charset="0"/>
                <a:ea typeface="Calibri" panose="020F0502020204030204" pitchFamily="34" charset="0"/>
                <a:cs typeface="Times New Roman" panose="02020603050405020304" pitchFamily="18" charset="0"/>
              </a:rPr>
              <a:t>. #TXCACFP #CACFPWeek</a:t>
            </a:r>
            <a:endParaRPr lang="en-US" sz="1600" dirty="0">
              <a:solidFill>
                <a:schemeClr val="accent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896E97C-2893-15EC-E584-CE1D9FDA1D76}"/>
              </a:ext>
            </a:extLst>
          </p:cNvPr>
          <p:cNvSpPr txBox="1"/>
          <p:nvPr/>
        </p:nvSpPr>
        <p:spPr>
          <a:xfrm>
            <a:off x="3957021" y="4172948"/>
            <a:ext cx="3849754" cy="1815882"/>
          </a:xfrm>
          <a:prstGeom prst="rect">
            <a:avLst/>
          </a:prstGeom>
          <a:noFill/>
        </p:spPr>
        <p:txBody>
          <a:bodyPr wrap="square">
            <a:spAutoFit/>
          </a:bodyPr>
          <a:lstStyle/>
          <a:p>
            <a:r>
              <a:rPr lang="en-US" sz="1600" dirty="0">
                <a:effectLst/>
                <a:latin typeface="Georgia" panose="02040502050405020303" pitchFamily="18" charset="0"/>
                <a:ea typeface="Calibri" panose="020F0502020204030204" pitchFamily="34" charset="0"/>
                <a:cs typeface="Times New Roman" panose="02020603050405020304" pitchFamily="18" charset="0"/>
              </a:rPr>
              <a:t>Check out our celebration menu for National CACFP Week! We are serving fun, nutritious foods all week long and participating in nutrition-based activities! Visit SquareMeals.org/</a:t>
            </a:r>
            <a:r>
              <a:rPr lang="en-US" sz="1600" dirty="0" err="1">
                <a:effectLst/>
                <a:latin typeface="Georgia" panose="02040502050405020303" pitchFamily="18" charset="0"/>
                <a:ea typeface="Calibri" panose="020F0502020204030204" pitchFamily="34" charset="0"/>
                <a:cs typeface="Times New Roman" panose="02020603050405020304" pitchFamily="18" charset="0"/>
              </a:rPr>
              <a:t>CACFPWeek</a:t>
            </a:r>
            <a:r>
              <a:rPr lang="en-US" sz="1600" dirty="0">
                <a:effectLst/>
                <a:latin typeface="Georgia" panose="02040502050405020303" pitchFamily="18" charset="0"/>
                <a:ea typeface="Calibri" panose="020F0502020204030204" pitchFamily="34" charset="0"/>
                <a:cs typeface="Times New Roman" panose="02020603050405020304" pitchFamily="18" charset="0"/>
              </a:rPr>
              <a:t> for more information. #TXCACFP #CACFPWeek</a:t>
            </a:r>
            <a:endParaRPr lang="en-US" sz="1600" dirty="0">
              <a:solidFill>
                <a:schemeClr val="accent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63B3051-16F9-D79C-B19B-7432330B628A}"/>
              </a:ext>
            </a:extLst>
          </p:cNvPr>
          <p:cNvSpPr txBox="1"/>
          <p:nvPr/>
        </p:nvSpPr>
        <p:spPr>
          <a:xfrm>
            <a:off x="3957021" y="6341659"/>
            <a:ext cx="3692105" cy="1815882"/>
          </a:xfrm>
          <a:prstGeom prst="rect">
            <a:avLst/>
          </a:prstGeom>
          <a:noFill/>
        </p:spPr>
        <p:txBody>
          <a:bodyPr wrap="square">
            <a:spAutoFit/>
          </a:bodyPr>
          <a:lstStyle/>
          <a:p>
            <a:r>
              <a:rPr lang="en-US" sz="1600" dirty="0">
                <a:effectLst/>
                <a:latin typeface="Georgia" panose="02040502050405020303" pitchFamily="18" charset="0"/>
                <a:ea typeface="Calibri" panose="020F0502020204030204" pitchFamily="34" charset="0"/>
                <a:cs typeface="Times New Roman" panose="02020603050405020304" pitchFamily="18" charset="0"/>
              </a:rPr>
              <a:t>Thank you for celebrating with us - check out what we did all week long! Join us again next year for National CACFP Week 2025! Visit SquareMeals.org/</a:t>
            </a:r>
            <a:r>
              <a:rPr lang="en-US" sz="1600" dirty="0" err="1">
                <a:effectLst/>
                <a:latin typeface="Georgia" panose="02040502050405020303" pitchFamily="18" charset="0"/>
                <a:ea typeface="Calibri" panose="020F0502020204030204" pitchFamily="34" charset="0"/>
                <a:cs typeface="Times New Roman" panose="02020603050405020304" pitchFamily="18" charset="0"/>
              </a:rPr>
              <a:t>CACFPWeek</a:t>
            </a:r>
            <a:r>
              <a:rPr lang="en-US" sz="1600" dirty="0">
                <a:effectLst/>
                <a:latin typeface="Georgia" panose="02040502050405020303" pitchFamily="18" charset="0"/>
                <a:ea typeface="Calibri" panose="020F0502020204030204" pitchFamily="34" charset="0"/>
                <a:cs typeface="Times New Roman" panose="02020603050405020304" pitchFamily="18" charset="0"/>
              </a:rPr>
              <a:t> for more information. #TXCACFP #CACFPWeek</a:t>
            </a:r>
            <a:endParaRPr lang="en-US" sz="2000" dirty="0"/>
          </a:p>
        </p:txBody>
      </p:sp>
      <p:pic>
        <p:nvPicPr>
          <p:cNvPr id="17" name="Picture 16">
            <a:extLst>
              <a:ext uri="{FF2B5EF4-FFF2-40B4-BE49-F238E27FC236}">
                <a16:creationId xmlns:a16="http://schemas.microsoft.com/office/drawing/2014/main" id="{8BAFC0F1-D21F-EB7C-2700-B1E1ACD12A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165" y="1405919"/>
            <a:ext cx="2079425" cy="1481603"/>
          </a:xfrm>
          <a:prstGeom prst="rect">
            <a:avLst/>
          </a:prstGeom>
        </p:spPr>
      </p:pic>
      <p:pic>
        <p:nvPicPr>
          <p:cNvPr id="18" name="Picture 17">
            <a:extLst>
              <a:ext uri="{FF2B5EF4-FFF2-40B4-BE49-F238E27FC236}">
                <a16:creationId xmlns:a16="http://schemas.microsoft.com/office/drawing/2014/main" id="{0D50EEF2-D5A5-2D77-9127-D55060554C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064" y="2357813"/>
            <a:ext cx="2040998" cy="1465899"/>
          </a:xfrm>
          <a:prstGeom prst="rect">
            <a:avLst/>
          </a:prstGeom>
        </p:spPr>
      </p:pic>
      <p:pic>
        <p:nvPicPr>
          <p:cNvPr id="23" name="Picture 22">
            <a:extLst>
              <a:ext uri="{FF2B5EF4-FFF2-40B4-BE49-F238E27FC236}">
                <a16:creationId xmlns:a16="http://schemas.microsoft.com/office/drawing/2014/main" id="{8198452A-CBA6-566E-44F7-AA8FFBFB9C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991" y="6031904"/>
            <a:ext cx="2667000" cy="2063115"/>
          </a:xfrm>
          <a:prstGeom prst="rect">
            <a:avLst/>
          </a:prstGeom>
        </p:spPr>
      </p:pic>
      <p:pic>
        <p:nvPicPr>
          <p:cNvPr id="20" name="Picture 19">
            <a:extLst>
              <a:ext uri="{FF2B5EF4-FFF2-40B4-BE49-F238E27FC236}">
                <a16:creationId xmlns:a16="http://schemas.microsoft.com/office/drawing/2014/main" id="{BF524300-CD47-40B1-39B7-ACF143A5BDE8}"/>
              </a:ext>
            </a:extLst>
          </p:cNvPr>
          <p:cNvPicPr>
            <a:picLocks noChangeAspect="1"/>
          </p:cNvPicPr>
          <p:nvPr/>
        </p:nvPicPr>
        <p:blipFill>
          <a:blip r:embed="rId5"/>
          <a:stretch>
            <a:fillRect/>
          </a:stretch>
        </p:blipFill>
        <p:spPr>
          <a:xfrm>
            <a:off x="404954" y="4050192"/>
            <a:ext cx="3154298" cy="1771936"/>
          </a:xfrm>
          <a:prstGeom prst="rect">
            <a:avLst/>
          </a:prstGeom>
        </p:spPr>
      </p:pic>
    </p:spTree>
    <p:extLst>
      <p:ext uri="{BB962C8B-B14F-4D97-AF65-F5344CB8AC3E}">
        <p14:creationId xmlns:p14="http://schemas.microsoft.com/office/powerpoint/2010/main" val="3835052755"/>
      </p:ext>
    </p:extLst>
  </p:cSld>
  <p:clrMapOvr>
    <a:masterClrMapping/>
  </p:clrMapOvr>
</p:sld>
</file>

<file path=ppt/theme/theme1.xml><?xml version="1.0" encoding="utf-8"?>
<a:theme xmlns:a="http://schemas.openxmlformats.org/drawingml/2006/main" name="Office Theme">
  <a:themeElements>
    <a:clrScheme name="TDA - Template 5">
      <a:dk1>
        <a:srgbClr val="273C6E"/>
      </a:dk1>
      <a:lt1>
        <a:srgbClr val="FFFFFF"/>
      </a:lt1>
      <a:dk2>
        <a:srgbClr val="1EB1EC"/>
      </a:dk2>
      <a:lt2>
        <a:srgbClr val="E7E6E6"/>
      </a:lt2>
      <a:accent1>
        <a:srgbClr val="0E233E"/>
      </a:accent1>
      <a:accent2>
        <a:srgbClr val="273C6E"/>
      </a:accent2>
      <a:accent3>
        <a:srgbClr val="1EB1EC"/>
      </a:accent3>
      <a:accent4>
        <a:srgbClr val="85D5F5"/>
      </a:accent4>
      <a:accent5>
        <a:srgbClr val="E9E9EC"/>
      </a:accent5>
      <a:accent6>
        <a:srgbClr val="E9EAEC"/>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humbnail xmlns="73ffd62b-51eb-4757-949c-795dd3930e6b" xsi:nil="true"/>
    <TaxCatchAll xmlns="b9e4cbb9-86e1-40e6-b801-cefc663ccf38" xsi:nil="true"/>
    <lcf76f155ced4ddcb4097134ff3c332f xmlns="73ffd62b-51eb-4757-949c-795dd3930e6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4DD8958A9CCB4F83B011FB8C0C331C" ma:contentTypeVersion="16" ma:contentTypeDescription="Create a new document." ma:contentTypeScope="" ma:versionID="330b8b8f59b41da8a05de231a97ec397">
  <xsd:schema xmlns:xsd="http://www.w3.org/2001/XMLSchema" xmlns:xs="http://www.w3.org/2001/XMLSchema" xmlns:p="http://schemas.microsoft.com/office/2006/metadata/properties" xmlns:ns2="73ffd62b-51eb-4757-949c-795dd3930e6b" xmlns:ns3="b9e4cbb9-86e1-40e6-b801-cefc663ccf38" targetNamespace="http://schemas.microsoft.com/office/2006/metadata/properties" ma:root="true" ma:fieldsID="8009ab6d7776cad0b882d3ca26ec4431" ns2:_="" ns3:_="">
    <xsd:import namespace="73ffd62b-51eb-4757-949c-795dd3930e6b"/>
    <xsd:import namespace="b9e4cbb9-86e1-40e6-b801-cefc663ccf38"/>
    <xsd:element name="properties">
      <xsd:complexType>
        <xsd:sequence>
          <xsd:element name="documentManagement">
            <xsd:complexType>
              <xsd:all>
                <xsd:element ref="ns2:Thumbnail"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ffd62b-51eb-4757-949c-795dd3930e6b" elementFormDefault="qualified">
    <xsd:import namespace="http://schemas.microsoft.com/office/2006/documentManagement/types"/>
    <xsd:import namespace="http://schemas.microsoft.com/office/infopath/2007/PartnerControls"/>
    <xsd:element name="Thumbnail" ma:index="8" nillable="true" ma:displayName="Thumbnail" ma:format="Thumbnail" ma:internalName="Thumbnail">
      <xsd:simpleType>
        <xsd:restriction base="dms:Unknow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7879c0f-964c-456d-8ee4-6ba33605d1d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e4cbb9-86e1-40e6-b801-cefc663ccf3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9b8c53b-4fe0-45fa-85b8-cff98d1ae927}" ma:internalName="TaxCatchAll" ma:showField="CatchAllData" ma:web="b9e4cbb9-86e1-40e6-b801-cefc663ccf3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484A36-B317-470E-93CD-49EB80899F5B}">
  <ds:schemaRefs>
    <ds:schemaRef ds:uri="http://schemas.microsoft.com/office/2006/metadata/properties"/>
    <ds:schemaRef ds:uri="http://schemas.microsoft.com/office/infopath/2007/PartnerControls"/>
    <ds:schemaRef ds:uri="73ffd62b-51eb-4757-949c-795dd3930e6b"/>
    <ds:schemaRef ds:uri="b9e4cbb9-86e1-40e6-b801-cefc663ccf38"/>
  </ds:schemaRefs>
</ds:datastoreItem>
</file>

<file path=customXml/itemProps2.xml><?xml version="1.0" encoding="utf-8"?>
<ds:datastoreItem xmlns:ds="http://schemas.openxmlformats.org/officeDocument/2006/customXml" ds:itemID="{3E14E4D8-A7D6-433D-BD64-7EDDB1B52AFA}">
  <ds:schemaRefs>
    <ds:schemaRef ds:uri="http://schemas.microsoft.com/sharepoint/v3/contenttype/forms"/>
  </ds:schemaRefs>
</ds:datastoreItem>
</file>

<file path=customXml/itemProps3.xml><?xml version="1.0" encoding="utf-8"?>
<ds:datastoreItem xmlns:ds="http://schemas.openxmlformats.org/officeDocument/2006/customXml" ds:itemID="{BA526BAD-AFCE-4DCE-AC06-41D992C72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ffd62b-51eb-4757-949c-795dd3930e6b"/>
    <ds:schemaRef ds:uri="b9e4cbb9-86e1-40e6-b801-cefc663cc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2439</TotalTime>
  <Words>592</Words>
  <Application>Microsoft Office PowerPoint</Application>
  <PresentationFormat>Custom</PresentationFormat>
  <Paragraphs>38</Paragraphs>
  <Slides>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vt:i4>
      </vt:variant>
    </vt:vector>
  </HeadingPairs>
  <TitlesOfParts>
    <vt:vector size="11" baseType="lpstr">
      <vt:lpstr>Arial</vt:lpstr>
      <vt:lpstr>Arial Black</vt:lpstr>
      <vt:lpstr>Arial Narrow</vt:lpstr>
      <vt:lpstr>Calibri</vt:lpstr>
      <vt:lpstr>Georgia</vt:lpstr>
      <vt:lpstr>Rockwell</vt:lpstr>
      <vt:lpstr>Office Theme</vt:lpstr>
      <vt:lpstr>Custom Design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Esmeralda Medrano</cp:lastModifiedBy>
  <cp:revision>150</cp:revision>
  <dcterms:created xsi:type="dcterms:W3CDTF">2018-01-29T19:14:57Z</dcterms:created>
  <dcterms:modified xsi:type="dcterms:W3CDTF">2023-11-27T15:21:49Z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0x010100C04DD8958A9CCB4F83B011FB8C0C331C</vt:lpwstr>
  </property>
</Properties>
</file>